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</p:sldMasterIdLst>
  <p:notesMasterIdLst>
    <p:notesMasterId r:id="rId21"/>
  </p:notesMasterIdLst>
  <p:sldIdLst>
    <p:sldId id="256" r:id="rId3"/>
    <p:sldId id="257" r:id="rId4"/>
    <p:sldId id="271" r:id="rId5"/>
    <p:sldId id="335" r:id="rId6"/>
    <p:sldId id="342" r:id="rId7"/>
    <p:sldId id="341" r:id="rId8"/>
    <p:sldId id="340" r:id="rId9"/>
    <p:sldId id="339" r:id="rId10"/>
    <p:sldId id="338" r:id="rId11"/>
    <p:sldId id="337" r:id="rId12"/>
    <p:sldId id="331" r:id="rId13"/>
    <p:sldId id="332" r:id="rId14"/>
    <p:sldId id="258" r:id="rId15"/>
    <p:sldId id="259" r:id="rId16"/>
    <p:sldId id="333" r:id="rId17"/>
    <p:sldId id="343" r:id="rId18"/>
    <p:sldId id="334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F178B-CE0A-4DC4-B2BD-93446BFF2CE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8F6AB-B1E4-4539-88A9-D5933914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5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5AF0D-4620-C16D-AF1B-C7454299D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78EB2-0A2A-8C02-C381-15D3CAC7B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91773-EBDB-8275-C951-9C4F41AB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13BEE-3096-5D17-23A7-7D969F41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6072C-9573-FEF0-3DAA-D88AFE84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1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FDD2-A44B-6270-3CCD-BEE593B6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2FC0F-7A76-B8AF-5B49-E7C077AAF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5A2E9-1716-C7CB-3F68-4AC0B4F9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6340B-A61E-E3CD-FFC2-0EC4FC50D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7AC0A-6447-8398-6B39-C49004A2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9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CE5F1F-5E54-BF61-ABEB-5CDF18772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F2AEC-350E-5BFC-4E9B-161106626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5A119-DD46-E3B0-433A-7C9D30DD8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A8255-3C3D-B03D-37F5-8A011D49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5C293-80FE-4F8F-81DF-A7F9C8AF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1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64BC5D-16DE-94DB-F709-DBBC93B4DA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1EBE9-DC17-065C-28D3-4D7D7B6404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FF6175-4948-85B3-74A3-381BD5E9C6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43874-BBEC-41F4-B895-B91A0D138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38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289366-FEB7-8D55-AF6D-9A4FF08B06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1FC45F-93B0-EFE0-0C0F-573A4555C1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F03A09-6146-9782-5FA9-766F85E21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6EF406-CECD-402D-BA46-942290FCDC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127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3D06A5-5CC7-E53B-8258-43435CA97F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D57A32-E6CB-697C-ED85-06E2FCAF26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F53CF9-CCF2-CF3C-6433-8B2D1C09C2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63BDC-3303-4315-BD27-FDF682AF5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672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C5A0B-1D43-8D47-4D33-DA9E3C82ED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75D18C-5BA3-74CB-0AE6-936EA77432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0003BB-1E62-1540-4920-CC26470C4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22A766-E5F9-44DE-8249-1E46B240B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221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7C7699-820C-2C07-8872-D4D0347AB8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371514-1C59-FEE8-E274-DE7867D0AF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9748875-0564-3EA2-425F-D5B23194FC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952CF-0A92-4BC8-9400-3FD78961BE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047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164E97-8CC6-3F42-9C32-AAD43FEC2C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3F80948-1E14-7D76-D0F8-2E5F7DFEF8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1F4313-6130-0204-3FED-46C829F47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C255A-5495-404D-BDE1-2477066C6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309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DFF5507-0FC0-1DC5-2A95-1FC9DB9252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36552E-381D-FF85-EF98-09DBD8F14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F5FB9A-4244-B254-BF84-AD62D03BC1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0268F-5AE5-4724-B3AD-FA5E8CDE0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100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BADF45-512F-9CE2-7713-33C008DD86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19D743-6463-1ABC-8B42-50419561FA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8CDB55-A71A-E1E7-7C86-89A93763F8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A92CD2-FD5B-416A-876F-5463038001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78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4D93-FF32-E8D9-32E5-E9335C80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DE852-C663-AC7E-D2EF-9D72174DF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DA3CA-7718-9483-EDC9-40BC6570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E708D-8D0F-5792-4F68-B68DB244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BFFB-A0C6-0373-EA6F-0A00898D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99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4295CF-88E6-82E4-4782-3897F2D044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46398-A979-7C8D-697A-792386AF63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5F67A2-4DE5-1696-B740-470C51B8AC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EFA6D-C4C1-4A23-B344-03F34AC4C1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040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3FAD67-E96D-C6B0-68A6-B04ED1E07F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065782-DF0F-ADEB-0FE6-826FBB3F76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B23122-FF48-49D9-E01E-4358044BA6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2C528-2394-4942-A76B-92C50B0843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608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EDFF53-ABAF-BAFD-2FA3-C878C5679E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7D0DB6-B1FE-5C27-D49E-5F3B40A92A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0952E8-DF7F-22E4-5D9A-921DA4DAE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942693-E0ED-47FB-AA0D-393893D6FA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797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EFEFC4A-E45E-3AA7-FF32-BFB9F1EAF8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D1A54E-159A-7552-6D25-E9F41598F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E544EE-15D4-104B-4016-7AE0A340B1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E3449D-F96F-4B49-9F7F-2307D8A3A4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028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084F58-B739-A543-A1D1-B6FD174FDC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AE7559-4C64-7CFB-FF31-4536252F2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A3B668-95FD-C7F3-8C01-95166370E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D0D38-1C1F-438E-869C-781E544AA6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95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E390-8EB9-7344-065C-34739801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057B1-A414-4B46-70AF-44A829B1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1A1AC-B5B5-7FBD-B8BB-5B4A91044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B6B50-CE07-F820-57D8-47C75667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D2460-80DB-E200-4788-AB67319C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8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3309-3711-DBDF-7AF6-ECA8C75D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4B76D-E097-8609-EB87-89A4FFF8D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4F458-D385-958B-2A34-6DF684FB4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DFD2D-F269-32CC-F0E3-B48CDD19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969DF-2F0A-9B03-BD9E-318A1CFF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A126C-88AD-BFB9-D72D-A3CCFA503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3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A2FFA-159E-A765-3816-70D2287C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99F33-A051-D531-20CE-371E1811E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1768C-36E9-22C2-AB93-F4386D3F9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5CD9F-34E5-BC24-7EAF-803B1FD3D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8DE32-42CE-D5D9-1DC1-3992DD5A8F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ECA2B-3BD8-273D-1281-6A67CCC48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CEC50D-01EF-85A7-4B89-9423AFD0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94DA9-7DEA-4C34-DAEC-83439F164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627BD-4FBD-3824-86D7-4876F8C7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B50D6-5B71-E498-BEE7-EFD87A70E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BCB58-29E6-ACAC-4421-4DC5BAA1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13D31F-C1B3-85A8-5DC1-B757D92D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6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10B91-C463-9F22-78CD-6E3E4252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104A4-4AD5-0DC7-B166-0C0169A7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A47F5-3566-1821-DF34-4D2C4872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8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E1300-0B4C-9732-27BB-F3DBC4C4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93543-AF8C-C1B7-2E3B-FB4737555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EFFE1-07EA-6CDD-593F-12BE64CC1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D9F453-7CCF-1069-1758-A61FEFAC2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D9F69-78C3-3994-E2A4-92329D1B2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9CDE-DA0A-1F30-F0A5-D876491A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21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4B918-1EF9-5E15-61C7-E2DEC75C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EFD4B-989B-93BB-9445-26D0975C5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FA24B-01EA-6C66-421C-15D5D3430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828B2-70E9-73BB-19A7-6C4CB3B2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C9842-2FC5-4654-B073-0EC9E309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E8683-ADCA-F7D5-8520-DFECA83F0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8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2D70C-D934-DD25-80B8-40BA143D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0B0A1-108C-605B-DEB5-74183475C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8AFAB-846D-00A7-C6F5-E5C2E072A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E5902-EA3A-400B-9DB7-489F5EADBE53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4E424-C5EE-0A41-6A08-116492ACF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5ACE2-944A-BAAE-0149-2848322F5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1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B785036-18FF-F8AA-8C95-902E56E24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A5A463B-D164-84A0-2FD1-C835481822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C52486A-5EDD-1C46-A700-DC29E1C410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7D36398-0956-05FA-D4F4-164B0D1ECC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958CD2-FE66-37B8-9A18-F5F05E0B7B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B726A6-00D1-422B-AF15-CEC173CF26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17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0+ ảnh làm slide PowerPoint cực đẹp, chuyên nghiệp không nên bỏ lỡ -  Thegioididong.com">
            <a:extLst>
              <a:ext uri="{FF2B5EF4-FFF2-40B4-BE49-F238E27FC236}">
                <a16:creationId xmlns:a16="http://schemas.microsoft.com/office/drawing/2014/main" id="{66169CE4-0C49-86F7-48DA-96DADA601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37" y="0"/>
            <a:ext cx="122904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Tổng hợp 30+ mẫu hình nền PowerPoint ngộ nghĩnh, dễ thương - Fptshop.com.vn">
            <a:extLst>
              <a:ext uri="{FF2B5EF4-FFF2-40B4-BE49-F238E27FC236}">
                <a16:creationId xmlns:a16="http://schemas.microsoft.com/office/drawing/2014/main" id="{D4FC2D75-7308-F0B1-CE46-64F7138783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Tổng hợp 30+ mẫu hình nền PowerPoint ngộ nghĩnh, dễ thương - Fptshop.com.vn">
            <a:extLst>
              <a:ext uri="{FF2B5EF4-FFF2-40B4-BE49-F238E27FC236}">
                <a16:creationId xmlns:a16="http://schemas.microsoft.com/office/drawing/2014/main" id="{E5CA905A-4129-3735-9D11-48BB06B339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3D553DB-4BC7-CDCB-8DAF-1EF1A4DD501D}"/>
              </a:ext>
            </a:extLst>
          </p:cNvPr>
          <p:cNvSpPr txBox="1">
            <a:spLocks noChangeArrowheads="1"/>
          </p:cNvSpPr>
          <p:nvPr/>
        </p:nvSpPr>
        <p:spPr>
          <a:xfrm>
            <a:off x="3377181" y="525116"/>
            <a:ext cx="5410200" cy="4953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75B3CB2-C3E3-4DD3-6FDC-292D9D209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7" y="1020416"/>
            <a:ext cx="5013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MẦM NON LONG BIÊN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D102186A-D228-71D2-33B9-C01C11B70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121" y="1901691"/>
            <a:ext cx="40985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140D304-EDCA-2E5F-409A-7A2D19331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468" y="3187653"/>
            <a:ext cx="2428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Hoạt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Khám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phá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2D68EA68-DE0D-D4DE-EC9F-13D6705FE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468" y="3650976"/>
            <a:ext cx="2608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7BF9243-51C3-2E43-B507-B48EF4F7E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959" y="4667001"/>
            <a:ext cx="2691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BCFFC-14A5-2CB8-3FDA-F8E083424115}"/>
              </a:ext>
            </a:extLst>
          </p:cNvPr>
          <p:cNvSpPr txBox="1"/>
          <p:nvPr/>
        </p:nvSpPr>
        <p:spPr>
          <a:xfrm>
            <a:off x="4966429" y="5897220"/>
            <a:ext cx="225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2023 - 2024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F046B9-792E-E13C-937B-B50FB761E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97" y="4172900"/>
            <a:ext cx="2103302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406AC-E042-0D12-A1F5-D9033259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7D3F3A-E366-B9D1-41C1-CDAF511B6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659" y="1206304"/>
            <a:ext cx="6485205" cy="444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6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75188C8-9F92-0C6D-5E95-B4F4A6A22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Tranh tô màu các con vật sống dưới nước cho bé">
            <a:extLst>
              <a:ext uri="{FF2B5EF4-FFF2-40B4-BE49-F238E27FC236}">
                <a16:creationId xmlns:a16="http://schemas.microsoft.com/office/drawing/2014/main" id="{4F8FF01E-17FD-B487-04A0-E7B3C0720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4" y="2110154"/>
            <a:ext cx="3193366" cy="27403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ì sao động vật hoang dã uống nước nơi ao, hồ ô nhiễm mà không bị bệnh?">
            <a:extLst>
              <a:ext uri="{FF2B5EF4-FFF2-40B4-BE49-F238E27FC236}">
                <a16:creationId xmlns:a16="http://schemas.microsoft.com/office/drawing/2014/main" id="{414A09DD-EEE6-1B7B-3093-845E759A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78" y="2110154"/>
            <a:ext cx="3334043" cy="27403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ền Con Voi Trong Nước Tắm Bụi đứng Hình Chụp Và Hình ảnh Để Tải Về Miễn  Phí - Pngtree">
            <a:extLst>
              <a:ext uri="{FF2B5EF4-FFF2-40B4-BE49-F238E27FC236}">
                <a16:creationId xmlns:a16="http://schemas.microsoft.com/office/drawing/2014/main" id="{090BBE27-E780-689D-628F-6A1E71438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321" y="2110154"/>
            <a:ext cx="3151445" cy="27403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891543-65E5-C8FC-3C2D-F0D3F25864C9}"/>
              </a:ext>
            </a:extLst>
          </p:cNvPr>
          <p:cNvSpPr/>
          <p:nvPr/>
        </p:nvSpPr>
        <p:spPr>
          <a:xfrm>
            <a:off x="2715064" y="362036"/>
            <a:ext cx="7202659" cy="9603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Ích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nước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với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vật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495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75188C8-9F92-0C6D-5E95-B4F4A6A22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891543-65E5-C8FC-3C2D-F0D3F25864C9}"/>
              </a:ext>
            </a:extLst>
          </p:cNvPr>
          <p:cNvSpPr/>
          <p:nvPr/>
        </p:nvSpPr>
        <p:spPr>
          <a:xfrm>
            <a:off x="2715064" y="362036"/>
            <a:ext cx="7202659" cy="9603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 descr="TƯỚI CÂY CẢNH BẰNG NƯỚC MÁY CÓ TỐT HAY KHÔNG?">
            <a:extLst>
              <a:ext uri="{FF2B5EF4-FFF2-40B4-BE49-F238E27FC236}">
                <a16:creationId xmlns:a16="http://schemas.microsoft.com/office/drawing/2014/main" id="{A0EB72D9-4323-71F3-CF2A-88C1F771F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38" y="2010135"/>
            <a:ext cx="7920110" cy="46282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38932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0+ hình nền powerpoint màu xanh dương đẹp dễ chịu nhẹ nhàng | Hình nền,  Xanh dương, Nền">
            <a:extLst>
              <a:ext uri="{FF2B5EF4-FFF2-40B4-BE49-F238E27FC236}">
                <a16:creationId xmlns:a16="http://schemas.microsoft.com/office/drawing/2014/main" id="{2E5CC00C-51A6-A830-328E-D6967E5BF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50156-3A5F-6B33-BDF0-9EF30852A0AC}"/>
              </a:ext>
            </a:extLst>
          </p:cNvPr>
          <p:cNvSpPr txBox="1"/>
          <p:nvPr/>
        </p:nvSpPr>
        <p:spPr>
          <a:xfrm>
            <a:off x="2335237" y="2680812"/>
            <a:ext cx="7160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Điều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nếu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nước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137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54BAA4-A425-31F7-0231-AF32CE9F6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0" y="0"/>
            <a:ext cx="12000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965D69-ABAC-7806-E337-1F221C5BD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00" y="152400"/>
            <a:ext cx="12000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C1D0C5-2FE0-6EB3-E56C-1FB3D35B0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00" y="304800"/>
            <a:ext cx="12000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E07728-CF3F-F015-6727-AFCFF6C83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00" y="457200"/>
            <a:ext cx="12000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1229BB-FF9C-D913-B294-E16AB5161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"/>
            <a:ext cx="4330505" cy="274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7A7A8-F572-9A5F-2061-E2B2B93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657601"/>
            <a:ext cx="4167187" cy="2895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Vai trò của nước và những ảnh hưởng đối với con người xã hội">
            <a:extLst>
              <a:ext uri="{FF2B5EF4-FFF2-40B4-BE49-F238E27FC236}">
                <a16:creationId xmlns:a16="http://schemas.microsoft.com/office/drawing/2014/main" id="{B426315F-319C-DC76-9FF6-671EF3DD2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57200"/>
            <a:ext cx="4167187" cy="274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á chết dạt vào bãi biển Đà Nẵng: Không có hiện tượng nước xả thải gây ô  nhiễm">
            <a:extLst>
              <a:ext uri="{FF2B5EF4-FFF2-40B4-BE49-F238E27FC236}">
                <a16:creationId xmlns:a16="http://schemas.microsoft.com/office/drawing/2014/main" id="{2258A7EE-AE8D-B7FD-0436-ADD9EDCBA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57601"/>
            <a:ext cx="4352685" cy="2895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73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0+ hình nền powerpoint màu xanh dương đẹp dễ chịu nhẹ nhàng | Hình nền,  Xanh dương, Nền">
            <a:extLst>
              <a:ext uri="{FF2B5EF4-FFF2-40B4-BE49-F238E27FC236}">
                <a16:creationId xmlns:a16="http://schemas.microsoft.com/office/drawing/2014/main" id="{2E5CC00C-51A6-A830-328E-D6967E5BF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50156-3A5F-6B33-BDF0-9EF30852A0AC}"/>
              </a:ext>
            </a:extLst>
          </p:cNvPr>
          <p:cNvSpPr txBox="1"/>
          <p:nvPr/>
        </p:nvSpPr>
        <p:spPr>
          <a:xfrm>
            <a:off x="1434904" y="359643"/>
            <a:ext cx="9537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nguồn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Giáo dục cách sống xanh cho trẻ 6 -12 tuổi">
            <a:extLst>
              <a:ext uri="{FF2B5EF4-FFF2-40B4-BE49-F238E27FC236}">
                <a16:creationId xmlns:a16="http://schemas.microsoft.com/office/drawing/2014/main" id="{380F0ABE-168F-CEA2-2DF1-0618DD001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24" y="1847850"/>
            <a:ext cx="4762500" cy="36807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ừ 25/8/2022: Vứt rác, đổ nước thải trên vỉa hè, lòng đường bị phạt từ 1-2  triệu đồng">
            <a:extLst>
              <a:ext uri="{FF2B5EF4-FFF2-40B4-BE49-F238E27FC236}">
                <a16:creationId xmlns:a16="http://schemas.microsoft.com/office/drawing/2014/main" id="{E7FEE68B-7EE7-598D-31F7-B5D653F54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45" y="1847849"/>
            <a:ext cx="4417254" cy="36807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E1E726-5E44-794F-A464-C0623F04C9D7}"/>
              </a:ext>
            </a:extLst>
          </p:cNvPr>
          <p:cNvSpPr/>
          <p:nvPr/>
        </p:nvSpPr>
        <p:spPr>
          <a:xfrm>
            <a:off x="7434775" y="5868932"/>
            <a:ext cx="2658794" cy="5055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2. </a:t>
            </a:r>
            <a:r>
              <a:rPr lang="en-US" sz="2400" dirty="0" err="1">
                <a:solidFill>
                  <a:srgbClr val="FFFF00"/>
                </a:solidFill>
              </a:rPr>
              <a:t>Vứt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rác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bừa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bãi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BAD41-C024-BD3E-F4F1-D1EAB4624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231" y="5884270"/>
            <a:ext cx="388958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8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CC19F-8F01-1454-D956-FCA13BD6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7EDCA-B0EF-76AD-8194-5A8B6F130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2B953-D15C-F506-010F-B671DFA91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D856B-51E1-A370-47CA-E91082216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87" y="1259394"/>
            <a:ext cx="5557656" cy="3865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370CCF-239B-734E-5060-E93F7317D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681" y="5665668"/>
            <a:ext cx="388958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8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0+ hình nền powerpoint màu xanh dương đẹp dễ chịu nhẹ nhàng | Hình nền,  Xanh dương, Nền">
            <a:extLst>
              <a:ext uri="{FF2B5EF4-FFF2-40B4-BE49-F238E27FC236}">
                <a16:creationId xmlns:a16="http://schemas.microsoft.com/office/drawing/2014/main" id="{2E5CC00C-51A6-A830-328E-D6967E5BF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50156-3A5F-6B33-BDF0-9EF30852A0AC}"/>
              </a:ext>
            </a:extLst>
          </p:cNvPr>
          <p:cNvSpPr txBox="1"/>
          <p:nvPr/>
        </p:nvSpPr>
        <p:spPr>
          <a:xfrm>
            <a:off x="2250831" y="438835"/>
            <a:ext cx="7413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E1E726-5E44-794F-A464-C0623F04C9D7}"/>
              </a:ext>
            </a:extLst>
          </p:cNvPr>
          <p:cNvSpPr/>
          <p:nvPr/>
        </p:nvSpPr>
        <p:spPr>
          <a:xfrm>
            <a:off x="6978069" y="5827686"/>
            <a:ext cx="4505630" cy="7051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Nền Nước đổ Vào Xô Bw đổ Tràn Bắn Tung Tóe Hình Chụp Và Hình ảnh Để Tải Về  Miễn Phí - Pngtree">
            <a:extLst>
              <a:ext uri="{FF2B5EF4-FFF2-40B4-BE49-F238E27FC236}">
                <a16:creationId xmlns:a16="http://schemas.microsoft.com/office/drawing/2014/main" id="{ADF0713D-1229-3D96-CCFB-EEA324B57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04" y="1524000"/>
            <a:ext cx="4576463" cy="381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5 mẹo nhỏ giúp cắt giảm 3.500 lít nước mỗi tháng">
            <a:extLst>
              <a:ext uri="{FF2B5EF4-FFF2-40B4-BE49-F238E27FC236}">
                <a16:creationId xmlns:a16="http://schemas.microsoft.com/office/drawing/2014/main" id="{3EA15170-DC45-5EC7-B586-2388FDFDE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58" y="1524000"/>
            <a:ext cx="4759342" cy="381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2FAB4C-530C-2B6A-926B-85DE5FBA8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263" y="5733256"/>
            <a:ext cx="4139543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8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5FFB-9553-383E-9A13-8F778C78B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7BBB5-93D0-D120-603C-07CFCA903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9ACA7-0EC5-323B-6E16-1EF041BE0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335E14-ED15-EAE9-5179-49563846E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639" y="1144589"/>
            <a:ext cx="6054717" cy="3993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2B5A0C-B7A1-964B-1FD8-F307E60CA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669" y="5713411"/>
            <a:ext cx="462116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1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a sẻ bí quyết chụp ảnh dưới trời mưa vô cùng thú vị - ALONGWALKER">
            <a:extLst>
              <a:ext uri="{FF2B5EF4-FFF2-40B4-BE49-F238E27FC236}">
                <a16:creationId xmlns:a16="http://schemas.microsoft.com/office/drawing/2014/main" id="{9DDAB14F-00B1-EED5-B4C8-3084409B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C4453A-2BB7-FCCE-8274-545AE288C727}"/>
              </a:ext>
            </a:extLst>
          </p:cNvPr>
          <p:cNvSpPr/>
          <p:nvPr/>
        </p:nvSpPr>
        <p:spPr>
          <a:xfrm>
            <a:off x="2250832" y="2239617"/>
            <a:ext cx="7793500" cy="10734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Hát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vận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động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: Cho </a:t>
            </a:r>
            <a:r>
              <a:rPr lang="en-US" sz="3600" dirty="0" err="1">
                <a:solidFill>
                  <a:srgbClr val="FF0000"/>
                </a:solidFill>
              </a:rPr>
              <a:t>tôi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mưa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3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75188C8-9F92-0C6D-5E95-B4F4A6A22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0"/>
            <a:ext cx="1077987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0D254D-8D26-AEC7-23CC-AA3FE6058DED}"/>
              </a:ext>
            </a:extLst>
          </p:cNvPr>
          <p:cNvSpPr/>
          <p:nvPr/>
        </p:nvSpPr>
        <p:spPr>
          <a:xfrm>
            <a:off x="2617427" y="2461945"/>
            <a:ext cx="5741963" cy="96705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Ích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lợi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con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 hình nền powerpoint màu xanh dương đẹp dễ chịu nhẹ nhàng | Hình nền,  Xanh dương, Nền">
            <a:extLst>
              <a:ext uri="{FF2B5EF4-FFF2-40B4-BE49-F238E27FC236}">
                <a16:creationId xmlns:a16="http://schemas.microsoft.com/office/drawing/2014/main" id="{A7F268B9-04A1-C98F-40E2-276BBA96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547247-1B62-1C24-CAC7-0DC69BB83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12" y="1181685"/>
            <a:ext cx="6513341" cy="444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0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 hình nền powerpoint màu xanh dương đẹp dễ chịu nhẹ nhàng | Hình nền,  Xanh dương, Nền">
            <a:extLst>
              <a:ext uri="{FF2B5EF4-FFF2-40B4-BE49-F238E27FC236}">
                <a16:creationId xmlns:a16="http://schemas.microsoft.com/office/drawing/2014/main" id="{A7F268B9-04A1-C98F-40E2-276BBA96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D6825C-A4E2-A1C2-D65D-68C7B33CC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809" y="1589649"/>
            <a:ext cx="6063176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5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 hình nền powerpoint màu xanh dương đẹp dễ chịu nhẹ nhàng | Hình nền,  Xanh dương, Nền">
            <a:extLst>
              <a:ext uri="{FF2B5EF4-FFF2-40B4-BE49-F238E27FC236}">
                <a16:creationId xmlns:a16="http://schemas.microsoft.com/office/drawing/2014/main" id="{A7F268B9-04A1-C98F-40E2-276BBA96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67F33F-D73E-9BF0-441D-9F7E91C6C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591" y="1055075"/>
            <a:ext cx="6668085" cy="4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 hình nền powerpoint màu xanh dương đẹp dễ chịu nhẹ nhàng | Hình nền,  Xanh dương, Nền">
            <a:extLst>
              <a:ext uri="{FF2B5EF4-FFF2-40B4-BE49-F238E27FC236}">
                <a16:creationId xmlns:a16="http://schemas.microsoft.com/office/drawing/2014/main" id="{A7F268B9-04A1-C98F-40E2-276BBA96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CBC471-FD5C-4048-F577-A763947B1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653" y="1589649"/>
            <a:ext cx="5416062" cy="44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2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 hình nền powerpoint màu xanh dương đẹp dễ chịu nhẹ nhàng | Hình nền,  Xanh dương, Nền">
            <a:extLst>
              <a:ext uri="{FF2B5EF4-FFF2-40B4-BE49-F238E27FC236}">
                <a16:creationId xmlns:a16="http://schemas.microsoft.com/office/drawing/2014/main" id="{A7F268B9-04A1-C98F-40E2-276BBA96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D89A2E-E0F6-871E-C83B-09F32D33C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653" y="1707023"/>
            <a:ext cx="5162842" cy="39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 hình nền powerpoint màu xanh dương đẹp dễ chịu nhẹ nhàng | Hình nền,  Xanh dương, Nền">
            <a:extLst>
              <a:ext uri="{FF2B5EF4-FFF2-40B4-BE49-F238E27FC236}">
                <a16:creationId xmlns:a16="http://schemas.microsoft.com/office/drawing/2014/main" id="{A7F268B9-04A1-C98F-40E2-276BBA96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547247-1B62-1C24-CAC7-0DC69BB83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659" y="2368204"/>
            <a:ext cx="2316681" cy="2121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FC498-1BE5-7D29-D2B3-E8610D929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108" y="2523652"/>
            <a:ext cx="2310584" cy="2115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E5A7CF-7593-5401-5697-A46DF1CB9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240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1890A9-2582-EF67-55C9-F0433C0CF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6276" y="1288365"/>
            <a:ext cx="6119446" cy="45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117</Words>
  <Application>Microsoft Office PowerPoint</Application>
  <PresentationFormat>Widescreen</PresentationFormat>
  <Paragraphs>16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GHC</dc:creator>
  <cp:lastModifiedBy>GHC</cp:lastModifiedBy>
  <cp:revision>12</cp:revision>
  <dcterms:created xsi:type="dcterms:W3CDTF">2024-01-17T02:49:23Z</dcterms:created>
  <dcterms:modified xsi:type="dcterms:W3CDTF">2024-04-01T02:58:49Z</dcterms:modified>
</cp:coreProperties>
</file>