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8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AC31-BB56-4637-A1E1-81D607D9D06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19"/>
            <a:ext cx="12191999" cy="6866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5486" y="609600"/>
            <a:ext cx="730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034" y="2046514"/>
            <a:ext cx="67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8034" y="2734491"/>
            <a:ext cx="599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HOẠT ĐỘNG NHẬN BIẾT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NHẬN BIẾT TẬP NÓI: TRANG PHỤC MÙA 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354" y="4429919"/>
            <a:ext cx="438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073" y="2222479"/>
            <a:ext cx="11112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235131"/>
            <a:ext cx="633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655" y="1300107"/>
            <a:ext cx="3806735" cy="3806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354286" y="5408023"/>
            <a:ext cx="371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4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2769326"/>
            <a:ext cx="11112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302" y="973182"/>
            <a:ext cx="5599612" cy="5599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18" y="76287"/>
            <a:ext cx="729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0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303" y="868679"/>
            <a:ext cx="5599612" cy="5599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18" y="301885"/>
            <a:ext cx="72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966857" y="1631197"/>
            <a:ext cx="1158240" cy="383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277497" y="2584786"/>
            <a:ext cx="1158240" cy="383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flipH="1">
            <a:off x="3740331" y="3908488"/>
            <a:ext cx="1158240" cy="383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09857" y="152742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692" y="377549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5737" y="24477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8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1635034"/>
            <a:ext cx="5364480" cy="536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040" y="209006"/>
            <a:ext cx="619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1" y="182880"/>
            <a:ext cx="1111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1" y="1527783"/>
            <a:ext cx="4657998" cy="46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1733006"/>
            <a:ext cx="11112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42047"/>
            <a:ext cx="567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4" y="1630216"/>
            <a:ext cx="2335306" cy="2335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50375" y1="34500" x2="53625" y2="36125"/>
                        <a14:backgroundMark x1="63500" y1="36125" x2="67500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73044"/>
            <a:ext cx="2635622" cy="2635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75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5098" y="1892233"/>
            <a:ext cx="1948463" cy="1948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25" b="81287" l="10000" r="98194"/>
                    </a14:imgEffect>
                  </a14:imgLayer>
                </a14:imgProps>
              </a:ext>
            </a:extLst>
          </a:blip>
          <a:srcRect l="5098" t="-5918" r="-5098" b="20384"/>
          <a:stretch/>
        </p:blipFill>
        <p:spPr>
          <a:xfrm>
            <a:off x="9125473" y="1892233"/>
            <a:ext cx="1985517" cy="161336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00518" y="4329953"/>
            <a:ext cx="502023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97188" y="4329952"/>
            <a:ext cx="502023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98659" y="4329952"/>
            <a:ext cx="502023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41859" y="4329953"/>
            <a:ext cx="502023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8094677">
            <a:off x="10027350" y="4367970"/>
            <a:ext cx="340001" cy="30035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8094677">
            <a:off x="1981528" y="4367970"/>
            <a:ext cx="340001" cy="30035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18094677">
            <a:off x="4497936" y="4367969"/>
            <a:ext cx="340001" cy="30035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179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2024-04-02T13:07:21Z</dcterms:created>
  <dcterms:modified xsi:type="dcterms:W3CDTF">2024-04-02T13:57:08Z</dcterms:modified>
</cp:coreProperties>
</file>