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7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3"/>
  </p:normalViewPr>
  <p:slideViewPr>
    <p:cSldViewPr snapToGrid="0" snapToObjects="1">
      <p:cViewPr varScale="1">
        <p:scale>
          <a:sx n="80" d="100"/>
          <a:sy n="80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8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4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1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9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94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78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27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3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21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7" Type="http://schemas.openxmlformats.org/officeDocument/2006/relationships/image" Target="../media/image20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2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jpg"/><Relationship Id="rId5" Type="http://schemas.openxmlformats.org/officeDocument/2006/relationships/image" Target="../media/image26.jfif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0.jfif"/><Relationship Id="rId5" Type="http://schemas.openxmlformats.org/officeDocument/2006/relationships/image" Target="../media/image29.jpg"/><Relationship Id="rId4" Type="http://schemas.openxmlformats.org/officeDocument/2006/relationships/image" Target="../media/image28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7F8C3D-BD09-4DA3-AFFF-84D8DAFF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6039F0-FAC2-4D6D-9C2E-AC4763432829}"/>
              </a:ext>
            </a:extLst>
          </p:cNvPr>
          <p:cNvSpPr/>
          <p:nvPr/>
        </p:nvSpPr>
        <p:spPr>
          <a:xfrm>
            <a:off x="2286000" y="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ỦY BAN NHÂN DÂN QUẬN LONG BIÊN</a:t>
            </a:r>
          </a:p>
          <a:p>
            <a:r>
              <a:rPr lang="vi-VN" b="1" dirty="0">
                <a:solidFill>
                  <a:srgbClr val="FF0000"/>
                </a:solidFill>
              </a:rPr>
              <a:t>    TRƯỜNG MẦM NON LONG BIÊN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7FB1C-E069-4E04-B231-A49170C9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58" y="1337891"/>
            <a:ext cx="2219136" cy="2091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A016C6-BA67-4C4A-B7FF-7A41C58F0BDE}"/>
              </a:ext>
            </a:extLst>
          </p:cNvPr>
          <p:cNvSpPr txBox="1"/>
          <p:nvPr/>
        </p:nvSpPr>
        <p:spPr>
          <a:xfrm>
            <a:off x="2272637" y="3766616"/>
            <a:ext cx="4934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38F989-62A1-4129-9070-4F1BAAF9E4BC}"/>
              </a:ext>
            </a:extLst>
          </p:cNvPr>
          <p:cNvSpPr/>
          <p:nvPr/>
        </p:nvSpPr>
        <p:spPr>
          <a:xfrm>
            <a:off x="1359570" y="4474502"/>
            <a:ext cx="7315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81AEA-A9A9-4F86-918F-AFFC4A4FD1E7}"/>
              </a:ext>
            </a:extLst>
          </p:cNvPr>
          <p:cNvSpPr/>
          <p:nvPr/>
        </p:nvSpPr>
        <p:spPr>
          <a:xfrm>
            <a:off x="2296700" y="54132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defTabSz="914400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–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0319"/>
            <a:ext cx="4547989" cy="4134155"/>
            <a:chOff x="0" y="10319"/>
            <a:chExt cx="4547989" cy="41341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4"/>
              <a:ext cx="399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70238" y="3098034"/>
            <a:ext cx="4596011" cy="3603680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2" y="309803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8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764705"/>
            <a:ext cx="376272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3016"/>
            <a:ext cx="3606105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3592414"/>
            <a:ext cx="3762722" cy="28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180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4107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034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1859" y="2250058"/>
            <a:ext cx="2232248" cy="187220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1058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15386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886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19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16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2491" y="2266577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6440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2220" y="102137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7032" y="989405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4559" y="2741016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64408" y="2269430"/>
            <a:ext cx="2232248" cy="1872208"/>
            <a:chOff x="2764408" y="2269430"/>
            <a:chExt cx="2232248" cy="1872208"/>
          </a:xfrm>
        </p:grpSpPr>
        <p:sp>
          <p:nvSpPr>
            <p:cNvPr id="4" name="Rectangle 3"/>
            <p:cNvSpPr/>
            <p:nvPr/>
          </p:nvSpPr>
          <p:spPr>
            <a:xfrm>
              <a:off x="2764408" y="2269430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7032" y="2741016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9" y="7029400"/>
            <a:ext cx="221932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9"/>
    </mc:Choice>
    <mc:Fallback xmlns="">
      <p:transition spd="slow" advTm="1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0764 -0.6960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4744"/>
            <a:ext cx="6096000" cy="53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26064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20272" y="2852936"/>
            <a:ext cx="1656184" cy="523220"/>
            <a:chOff x="7020272" y="2852936"/>
            <a:chExt cx="1656184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020272" y="285293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0352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7504" y="5229200"/>
            <a:ext cx="4896544" cy="1387316"/>
            <a:chOff x="107504" y="5229200"/>
            <a:chExt cx="4896544" cy="138731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59632" y="5229200"/>
              <a:ext cx="37444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7504" y="609329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66390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709219"/>
            <a:ext cx="4176464" cy="289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429000"/>
            <a:ext cx="4104456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extLst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752528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9" y="980728"/>
            <a:ext cx="4309741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58924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          Lá rau ngót nhỏ, đầu lá nhọn, lá mọc trên cành, 1 cành có nhiều lá, lá có màu xanh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" y="-84221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00"/>
    </mc:Choice>
    <mc:Fallback xmlns="">
      <p:transition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268760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extLst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4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95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8022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95191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4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" y="941941"/>
            <a:ext cx="7200800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1194" y="4149080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08104" y="3789040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08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09981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1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072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15121" y="3933056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704" y="1101378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3930" y="2569245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7704" y="2564904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9752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  <a:latin typeface="+mj-lt"/>
              </a:rPr>
              <a:t>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89660" y="1105719"/>
            <a:ext cx="1876226" cy="1463526"/>
            <a:chOff x="3789660" y="1105719"/>
            <a:chExt cx="1876226" cy="1463526"/>
          </a:xfrm>
        </p:grpSpPr>
        <p:sp>
          <p:nvSpPr>
            <p:cNvPr id="7" name="Rectangle 6"/>
            <p:cNvSpPr/>
            <p:nvPr/>
          </p:nvSpPr>
          <p:spPr>
            <a:xfrm>
              <a:off x="3789660" y="1105719"/>
              <a:ext cx="1876226" cy="1463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1484784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67744" y="296733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9930" y="2967335"/>
            <a:ext cx="137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09415"/>
            <a:ext cx="1870496" cy="1655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86928"/>
      </p:ext>
    </p:extLst>
  </p:cSld>
  <p:clrMapOvr>
    <a:masterClrMapping/>
  </p:clrMapOvr>
  <p:transition spd="slow" advTm="112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58646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984776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72200" y="3212976"/>
            <a:ext cx="2952328" cy="550083"/>
            <a:chOff x="6372200" y="3212976"/>
            <a:chExt cx="2952328" cy="550083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6372200" y="3212976"/>
              <a:ext cx="1728192" cy="268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80312" y="3239839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Thân 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3818" y="1268760"/>
            <a:ext cx="2317073" cy="1800200"/>
            <a:chOff x="1273818" y="1268760"/>
            <a:chExt cx="2317073" cy="1800200"/>
          </a:xfrm>
        </p:grpSpPr>
        <p:cxnSp>
          <p:nvCxnSpPr>
            <p:cNvPr id="16" name="Straight Arrow Connector 15"/>
            <p:cNvCxnSpPr>
              <a:cxnSpLocks/>
              <a:stCxn id="17" idx="2"/>
            </p:cNvCxnSpPr>
            <p:nvPr/>
          </p:nvCxnSpPr>
          <p:spPr>
            <a:xfrm>
              <a:off x="2094817" y="1791980"/>
              <a:ext cx="1496074" cy="12769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73818" y="1268760"/>
              <a:ext cx="1641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Cành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73817" y="5013176"/>
            <a:ext cx="1930031" cy="1000958"/>
            <a:chOff x="1273817" y="5013176"/>
            <a:chExt cx="1930031" cy="10009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403648" y="5013176"/>
              <a:ext cx="180020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3817" y="5490914"/>
              <a:ext cx="128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Lá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</TotalTime>
  <Words>203</Words>
  <Application>Microsoft Office PowerPoint</Application>
  <PresentationFormat>On-screen Show (4:3)</PresentationFormat>
  <Paragraphs>51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</cp:lastModifiedBy>
  <cp:revision>17</cp:revision>
  <dcterms:created xsi:type="dcterms:W3CDTF">2022-02-22T08:19:57Z</dcterms:created>
  <dcterms:modified xsi:type="dcterms:W3CDTF">2024-03-14T08:25:56Z</dcterms:modified>
</cp:coreProperties>
</file>