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65" r:id="rId4"/>
    <p:sldId id="266" r:id="rId5"/>
    <p:sldId id="271" r:id="rId6"/>
    <p:sldId id="270" r:id="rId7"/>
    <p:sldId id="267" r:id="rId8"/>
    <p:sldId id="258" r:id="rId9"/>
    <p:sldId id="261" r:id="rId10"/>
    <p:sldId id="263" r:id="rId11"/>
    <p:sldId id="275" r:id="rId12"/>
    <p:sldId id="262" r:id="rId13"/>
    <p:sldId id="276" r:id="rId14"/>
    <p:sldId id="281" r:id="rId15"/>
    <p:sldId id="27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1B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704" autoAdjust="0"/>
    <p:restoredTop sz="94660"/>
  </p:normalViewPr>
  <p:slideViewPr>
    <p:cSldViewPr>
      <p:cViewPr>
        <p:scale>
          <a:sx n="80" d="100"/>
          <a:sy n="80" d="100"/>
        </p:scale>
        <p:origin x="-8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BC75-0111-4294-ADED-461E0CB2C0F4}" type="datetimeFigureOut">
              <a:rPr lang="en-US" smtClean="0"/>
              <a:pPr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692C-2E20-482D-BF75-835E034207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BC75-0111-4294-ADED-461E0CB2C0F4}" type="datetimeFigureOut">
              <a:rPr lang="en-US" smtClean="0"/>
              <a:pPr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692C-2E20-482D-BF75-835E034207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BC75-0111-4294-ADED-461E0CB2C0F4}" type="datetimeFigureOut">
              <a:rPr lang="en-US" smtClean="0"/>
              <a:pPr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692C-2E20-482D-BF75-835E034207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BC75-0111-4294-ADED-461E0CB2C0F4}" type="datetimeFigureOut">
              <a:rPr lang="en-US" smtClean="0"/>
              <a:pPr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692C-2E20-482D-BF75-835E034207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BC75-0111-4294-ADED-461E0CB2C0F4}" type="datetimeFigureOut">
              <a:rPr lang="en-US" smtClean="0"/>
              <a:pPr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692C-2E20-482D-BF75-835E034207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BC75-0111-4294-ADED-461E0CB2C0F4}" type="datetimeFigureOut">
              <a:rPr lang="en-US" smtClean="0"/>
              <a:pPr/>
              <a:t>3/12/2024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692C-2E20-482D-BF75-835E034207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BC75-0111-4294-ADED-461E0CB2C0F4}" type="datetimeFigureOut">
              <a:rPr lang="en-US" smtClean="0"/>
              <a:pPr/>
              <a:t>3/12/2024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692C-2E20-482D-BF75-835E034207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BC75-0111-4294-ADED-461E0CB2C0F4}" type="datetimeFigureOut">
              <a:rPr lang="en-US" smtClean="0"/>
              <a:pPr/>
              <a:t>3/12/2024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692C-2E20-482D-BF75-835E034207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BC75-0111-4294-ADED-461E0CB2C0F4}" type="datetimeFigureOut">
              <a:rPr lang="en-US" smtClean="0"/>
              <a:pPr/>
              <a:t>3/12/2024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692C-2E20-482D-BF75-835E034207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BC75-0111-4294-ADED-461E0CB2C0F4}" type="datetimeFigureOut">
              <a:rPr lang="en-US" smtClean="0"/>
              <a:pPr/>
              <a:t>3/12/2024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692C-2E20-482D-BF75-835E034207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BC75-0111-4294-ADED-461E0CB2C0F4}" type="datetimeFigureOut">
              <a:rPr lang="en-US" smtClean="0"/>
              <a:pPr/>
              <a:t>3/12/2024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692C-2E20-482D-BF75-835E034207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4BC75-0111-4294-ADED-461E0CB2C0F4}" type="datetimeFigureOut">
              <a:rPr lang="en-US" smtClean="0"/>
              <a:pPr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74692C-2E20-482D-BF75-835E0342073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533400"/>
            <a:ext cx="7467600" cy="1600200"/>
          </a:xfrm>
        </p:spPr>
        <p:txBody>
          <a:bodyPr>
            <a:normAutofit fontScale="90000"/>
          </a:bodyPr>
          <a:lstStyle/>
          <a:p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>ỦY BAN NHÂN DÂN QUẬN LONG BIÊN</a:t>
            </a:r>
            <a:br>
              <a:rPr lang="en-US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>TRƯỜNG MẦM NON LONG BIÊN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5400" b="1" dirty="0" smtClean="0">
                <a:latin typeface="Times New Roman" pitchFamily="18" charset="0"/>
                <a:cs typeface="Times New Roman" pitchFamily="18" charset="0"/>
              </a:rPr>
            </a:br>
            <a:endParaRPr lang="en-US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048000"/>
            <a:ext cx="9144000" cy="38100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1B1BCF"/>
                </a:solidFill>
                <a:latin typeface="Times New Roman" pitchFamily="18" charset="0"/>
                <a:cs typeface="Times New Roman" pitchFamily="18" charset="0"/>
              </a:rPr>
              <a:t>HOẠT ĐỘNG LÀM QUEN VĂN HỌC</a:t>
            </a:r>
          </a:p>
          <a:p>
            <a:r>
              <a:rPr lang="en-US" sz="2800" dirty="0" err="1" smtClean="0">
                <a:solidFill>
                  <a:srgbClr val="1B1BCF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dirty="0" smtClean="0">
                <a:solidFill>
                  <a:srgbClr val="1B1BC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1B1BCF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dirty="0" smtClean="0">
                <a:solidFill>
                  <a:srgbClr val="1B1BC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solidFill>
                  <a:srgbClr val="1B1BCF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2800" dirty="0" smtClean="0">
                <a:solidFill>
                  <a:srgbClr val="1B1BC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1B1BCF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800" dirty="0" smtClean="0">
                <a:solidFill>
                  <a:srgbClr val="1B1BCF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 smtClean="0">
                <a:solidFill>
                  <a:srgbClr val="1B1BCF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 smtClean="0">
                <a:solidFill>
                  <a:srgbClr val="1B1BCF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800" dirty="0" err="1" smtClean="0">
                <a:solidFill>
                  <a:srgbClr val="1B1BCF"/>
                </a:solidFill>
                <a:latin typeface="Times New Roman" pitchFamily="18" charset="0"/>
                <a:cs typeface="Times New Roman" pitchFamily="18" charset="0"/>
              </a:rPr>
              <a:t>tô</a:t>
            </a:r>
            <a:endParaRPr lang="en-US" sz="2800" dirty="0">
              <a:solidFill>
                <a:srgbClr val="1B1BC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solidFill>
                  <a:srgbClr val="1B1BC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1B1BCF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800" dirty="0" smtClean="0">
                <a:solidFill>
                  <a:srgbClr val="1B1BC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1B1BCF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800" dirty="0" smtClean="0">
                <a:solidFill>
                  <a:srgbClr val="1B1BCF"/>
                </a:solidFill>
                <a:latin typeface="Times New Roman" pitchFamily="18" charset="0"/>
                <a:cs typeface="Times New Roman" pitchFamily="18" charset="0"/>
              </a:rPr>
              <a:t>: 4-5 </a:t>
            </a:r>
            <a:r>
              <a:rPr lang="en-US" sz="2800" dirty="0" err="1" smtClean="0">
                <a:solidFill>
                  <a:srgbClr val="1B1BCF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800" dirty="0" smtClean="0">
                <a:solidFill>
                  <a:srgbClr val="1B1BC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dirty="0" err="1" smtClean="0">
                <a:solidFill>
                  <a:srgbClr val="1B1BC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dirty="0" smtClean="0">
                <a:solidFill>
                  <a:srgbClr val="1B1BCF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800" dirty="0" err="1" smtClean="0">
                <a:solidFill>
                  <a:srgbClr val="1B1BCF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800" dirty="0" smtClean="0">
                <a:solidFill>
                  <a:srgbClr val="1B1BC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1B1BCF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dirty="0" smtClean="0">
                <a:solidFill>
                  <a:srgbClr val="1B1BC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1B1BCF"/>
                </a:solidFill>
                <a:latin typeface="Times New Roman" pitchFamily="18" charset="0"/>
                <a:cs typeface="Times New Roman" pitchFamily="18" charset="0"/>
              </a:rPr>
              <a:t>nhỡ</a:t>
            </a:r>
            <a:r>
              <a:rPr lang="en-US" sz="2800" dirty="0" smtClean="0">
                <a:solidFill>
                  <a:srgbClr val="1B1BCF"/>
                </a:solidFill>
                <a:latin typeface="Times New Roman" pitchFamily="18" charset="0"/>
                <a:cs typeface="Times New Roman" pitchFamily="18" charset="0"/>
              </a:rPr>
              <a:t> B2.</a:t>
            </a:r>
          </a:p>
          <a:p>
            <a:r>
              <a:rPr lang="en-US" sz="2800" dirty="0" err="1" smtClean="0">
                <a:solidFill>
                  <a:srgbClr val="1B1BCF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dirty="0" smtClean="0">
                <a:solidFill>
                  <a:srgbClr val="1B1BC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1B1BCF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dirty="0" smtClean="0">
                <a:solidFill>
                  <a:srgbClr val="1B1BC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solidFill>
                  <a:srgbClr val="1B1BCF"/>
                </a:solidFill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sz="2800" dirty="0" smtClean="0">
                <a:solidFill>
                  <a:srgbClr val="1B1BC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1B1BCF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dirty="0" smtClean="0">
                <a:solidFill>
                  <a:srgbClr val="1B1BC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1B1BCF"/>
                </a:solidFill>
                <a:latin typeface="Times New Roman" pitchFamily="18" charset="0"/>
                <a:cs typeface="Times New Roman" pitchFamily="18" charset="0"/>
              </a:rPr>
              <a:t>Huyền</a:t>
            </a:r>
            <a:r>
              <a:rPr lang="en-US" sz="2800" dirty="0" smtClean="0">
                <a:solidFill>
                  <a:srgbClr val="1B1BC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 smtClean="0">
              <a:solidFill>
                <a:srgbClr val="1B1BC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smtClean="0">
                <a:solidFill>
                  <a:srgbClr val="1B1BCF"/>
                </a:solidFill>
                <a:latin typeface="Times New Roman" pitchFamily="18" charset="0"/>
                <a:cs typeface="Times New Roman" pitchFamily="18" charset="0"/>
              </a:rPr>
              <a:t>Kiến con đi đâu?</a:t>
            </a:r>
            <a:endParaRPr lang="en-US" dirty="0">
              <a:solidFill>
                <a:srgbClr val="1B1BC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Content Placeholder 8" descr="image01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0" y="1295400"/>
            <a:ext cx="9144000" cy="5562600"/>
          </a:xfrm>
          <a:prstGeom prst="rect">
            <a:avLst/>
          </a:prstGeom>
          <a:noFill/>
        </p:spPr>
      </p:pic>
      <p:sp>
        <p:nvSpPr>
          <p:cNvPr id="2054" name="AutoShape 6" descr="Kết quả hình ảnh cho kiến con đi ô t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6" name="AutoShape 8" descr="Kết quả hình ảnh cho kiến con đi ô t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maxresdefault (3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8000"/>
          </a:xfrm>
        </p:spPr>
      </p:pic>
      <p:sp>
        <p:nvSpPr>
          <p:cNvPr id="5" name="Round Single Corner Rectangle 4"/>
          <p:cNvSpPr/>
          <p:nvPr/>
        </p:nvSpPr>
        <p:spPr>
          <a:xfrm>
            <a:off x="0" y="5791200"/>
            <a:ext cx="9144000" cy="1066800"/>
          </a:xfrm>
          <a:prstGeom prst="round1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1B1BCF"/>
                </a:solidFill>
                <a:latin typeface="Times New Roman" pitchFamily="18" charset="0"/>
                <a:cs typeface="Times New Roman" pitchFamily="18" charset="0"/>
              </a:rPr>
              <a:t>Trên xe có những ai? </a:t>
            </a:r>
            <a:endParaRPr lang="en-US" sz="4400" dirty="0">
              <a:solidFill>
                <a:srgbClr val="1B1BCF"/>
              </a:solidFill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Kết quả hình ảnh cho kiến con đi ô tô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239000"/>
          </a:xfrm>
          <a:prstGeom prst="rect">
            <a:avLst/>
          </a:prstGeom>
          <a:noFill/>
        </p:spPr>
      </p:pic>
      <p:sp>
        <p:nvSpPr>
          <p:cNvPr id="6" name="Round Single Corner Rectangle 5"/>
          <p:cNvSpPr/>
          <p:nvPr/>
        </p:nvSpPr>
        <p:spPr>
          <a:xfrm>
            <a:off x="0" y="0"/>
            <a:ext cx="9144000" cy="1066800"/>
          </a:xfrm>
          <a:prstGeom prst="round1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1B1BCF"/>
                </a:solidFill>
                <a:latin typeface="Times New Roman" pitchFamily="18" charset="0"/>
                <a:cs typeface="Times New Roman" pitchFamily="18" charset="0"/>
              </a:rPr>
              <a:t>Các bạn đi bằng phương tiện gì? </a:t>
            </a:r>
            <a:endParaRPr lang="en-US" sz="4400" dirty="0">
              <a:solidFill>
                <a:srgbClr val="1B1BCF"/>
              </a:solidFill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AutoShape 2" descr="Kết quả hình ảnh cho kiến con đi ô t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Content Placeholder 8" descr="maxresdefault (32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126163"/>
          </a:xfrm>
        </p:spPr>
      </p:pic>
      <p:sp>
        <p:nvSpPr>
          <p:cNvPr id="10" name="Oval 9"/>
          <p:cNvSpPr/>
          <p:nvPr/>
        </p:nvSpPr>
        <p:spPr>
          <a:xfrm>
            <a:off x="228600" y="5105400"/>
            <a:ext cx="8686800" cy="12192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800" dirty="0" smtClean="0">
                <a:solidFill>
                  <a:srgbClr val="1B1BCF"/>
                </a:solidFill>
                <a:latin typeface="Times New Roman" pitchFamily="18" charset="0"/>
                <a:cs typeface="Times New Roman" pitchFamily="18" charset="0"/>
              </a:rPr>
              <a:t>Bác Gấu lên xe thì điều gì đã xảy ra</a:t>
            </a:r>
            <a:r>
              <a:rPr lang="en-US" sz="4000" dirty="0" smtClean="0">
                <a:solidFill>
                  <a:srgbClr val="1B1BC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dirty="0">
              <a:solidFill>
                <a:srgbClr val="1B1BCF"/>
              </a:solidFill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Hình ảnh có liên qu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Oval 4"/>
          <p:cNvSpPr/>
          <p:nvPr/>
        </p:nvSpPr>
        <p:spPr>
          <a:xfrm>
            <a:off x="228600" y="5715000"/>
            <a:ext cx="8686800" cy="12954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800" dirty="0" smtClean="0">
                <a:solidFill>
                  <a:srgbClr val="1B1BCF"/>
                </a:solidFill>
                <a:latin typeface="Times New Roman" pitchFamily="18" charset="0"/>
                <a:cs typeface="Times New Roman" pitchFamily="18" charset="0"/>
              </a:rPr>
              <a:t>Tại sao Bác Gấu lại ngồi chỗ của kiến con</a:t>
            </a:r>
            <a:r>
              <a:rPr lang="en-US" sz="4000" dirty="0" smtClean="0">
                <a:solidFill>
                  <a:srgbClr val="1B1BC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dirty="0">
              <a:solidFill>
                <a:srgbClr val="1B1BCF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63246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1B1BC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5400" dirty="0" smtClean="0">
                <a:solidFill>
                  <a:srgbClr val="1B1BC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5400" dirty="0" smtClean="0">
                <a:solidFill>
                  <a:srgbClr val="1B1BC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5400" dirty="0" smtClean="0">
                <a:solidFill>
                  <a:srgbClr val="1B1BC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5400" dirty="0" smtClean="0">
                <a:solidFill>
                  <a:srgbClr val="1B1BC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5400" dirty="0" smtClean="0">
                <a:solidFill>
                  <a:srgbClr val="1B1BC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5400" dirty="0" smtClean="0">
                <a:solidFill>
                  <a:srgbClr val="1B1BCF"/>
                </a:solidFill>
                <a:latin typeface="Times New Roman" pitchFamily="18" charset="0"/>
                <a:cs typeface="Times New Roman" pitchFamily="18" charset="0"/>
              </a:rPr>
              <a:t>Xin chào và hẹn gặp lại các  con vào tiết học sau!</a:t>
            </a:r>
            <a:r>
              <a:rPr lang="en-US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5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9698" name="Picture 2" descr="Hình ảnh có liên qu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 descr="Kết quả hình ảnh cho kiến con đi ô tô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4578" name="Picture 2" descr="Kết quả hình ảnh cho kiến con đi ô tô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ình ảnh có liên qu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2" descr="Hình ảnh có liên qu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6200" y="0"/>
            <a:ext cx="92202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2" name="Picture 2" descr="Kết quả hình ảnh cho kiến con đi ô tô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Hình ảnh có liên qu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6000" r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4400" y="0"/>
            <a:ext cx="3962400" cy="6400800"/>
          </a:xfrm>
        </p:spPr>
        <p:txBody>
          <a:bodyPr>
            <a:noAutofit/>
          </a:bodyPr>
          <a:lstStyle/>
          <a:p>
            <a:r>
              <a:rPr lang="en-US" sz="7200" dirty="0" smtClean="0">
                <a:solidFill>
                  <a:srgbClr val="1B1BCF"/>
                </a:solidFill>
                <a:latin typeface="Times New Roman" pitchFamily="18" charset="0"/>
                <a:cs typeface="Times New Roman" pitchFamily="18" charset="0"/>
              </a:rPr>
              <a:t>Đàm thoại về nội dung truyện</a:t>
            </a:r>
            <a:endParaRPr lang="en-US" sz="7200" dirty="0">
              <a:solidFill>
                <a:srgbClr val="1B1BC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0" name="AutoShape 4" descr="Kết quả hình ảnh cho kiến con đi ô t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2" name="AutoShape 6" descr="Kết quả hình ảnh cho kiến con đi ô t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4" name="AutoShape 8" descr="Kết quả hình ảnh cho kiến con đi ô t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6" name="AutoShape 10" descr="Kết quả hình ảnh cho kiến con đi ô t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90</Words>
  <Application>Microsoft Office PowerPoint</Application>
  <PresentationFormat>On-screen Show (4:3)</PresentationFormat>
  <Paragraphs>13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ỦY BAN NHÂN DÂN QUẬN LONG BIÊN TRƯỜNG MẦM NON LONG BIÊN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Đàm thoại về nội dung truyện</vt:lpstr>
      <vt:lpstr>Kiến con đi đâu?</vt:lpstr>
      <vt:lpstr>PowerPoint Presentation</vt:lpstr>
      <vt:lpstr>PowerPoint Presentation</vt:lpstr>
      <vt:lpstr>PowerPoint Presentation</vt:lpstr>
      <vt:lpstr>PowerPoint Presentation</vt:lpstr>
      <vt:lpstr>   Xin chào và hẹn gặp lại các  con vào tiết học sau!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TRƯỜNG MẦM NON  HOA TRẠNG NGUYÊN CS2</dc:title>
  <dc:creator>khanhvd</dc:creator>
  <cp:lastModifiedBy>Techsi.vn</cp:lastModifiedBy>
  <cp:revision>16</cp:revision>
  <dcterms:created xsi:type="dcterms:W3CDTF">2017-06-22T13:18:45Z</dcterms:created>
  <dcterms:modified xsi:type="dcterms:W3CDTF">2024-03-12T03:03:38Z</dcterms:modified>
</cp:coreProperties>
</file>