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6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6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8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8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20.mp3"/><Relationship Id="rId16" Type="http://schemas.openxmlformats.org/officeDocument/2006/relationships/image" Target="../media/image23.jpeg"/><Relationship Id="rId1" Type="http://schemas.microsoft.com/office/2007/relationships/media" Target="../media/media20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22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22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4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4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6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6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image" Target="../media/image43.jpeg"/><Relationship Id="rId3" Type="http://schemas.microsoft.com/office/2007/relationships/media" Target="../media/media9.mp3"/><Relationship Id="rId21" Type="http://schemas.openxmlformats.org/officeDocument/2006/relationships/image" Target="../media/image24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8.jpeg"/><Relationship Id="rId25" Type="http://schemas.openxmlformats.org/officeDocument/2006/relationships/image" Target="../media/image33.jpeg"/><Relationship Id="rId2" Type="http://schemas.openxmlformats.org/officeDocument/2006/relationships/audio" Target="../media/media28.mp3"/><Relationship Id="rId16" Type="http://schemas.openxmlformats.org/officeDocument/2006/relationships/image" Target="../media/image37.jpeg"/><Relationship Id="rId20" Type="http://schemas.openxmlformats.org/officeDocument/2006/relationships/image" Target="../media/image40.GIF"/><Relationship Id="rId1" Type="http://schemas.microsoft.com/office/2007/relationships/media" Target="../media/media28.mp3"/><Relationship Id="rId6" Type="http://schemas.openxmlformats.org/officeDocument/2006/relationships/image" Target="../media/image1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2.jpeg"/><Relationship Id="rId23" Type="http://schemas.openxmlformats.org/officeDocument/2006/relationships/image" Target="../media/image19.GIF"/><Relationship Id="rId10" Type="http://schemas.openxmlformats.org/officeDocument/2006/relationships/image" Target="../media/image23.jpeg"/><Relationship Id="rId19" Type="http://schemas.openxmlformats.org/officeDocument/2006/relationships/image" Target="../media/image44.jpeg"/><Relationship Id="rId4" Type="http://schemas.openxmlformats.org/officeDocument/2006/relationships/audio" Target="../media/media9.mp3"/><Relationship Id="rId9" Type="http://schemas.openxmlformats.org/officeDocument/2006/relationships/image" Target="../media/image29.jpeg"/><Relationship Id="rId14" Type="http://schemas.openxmlformats.org/officeDocument/2006/relationships/image" Target="../media/image41.jpeg"/><Relationship Id="rId22" Type="http://schemas.openxmlformats.org/officeDocument/2006/relationships/hyperlink" Target="http://truongton.net/forum/vcheckvirus.php?url=http://truongton.net/forum/vcheckvirus.php?url=http://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50.jpe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0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3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3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51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23.jpeg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7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963459" y="609283"/>
            <a:ext cx="4660828" cy="95410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en-US" alt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QUẬN </a:t>
            </a:r>
            <a:r>
              <a:rPr lang="en-US" alt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LONG BIÊN</a:t>
            </a:r>
            <a:endParaRPr lang="en-US" altLang="vi-V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Trường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Non </a:t>
            </a:r>
            <a:r>
              <a:rPr lang="en-US" alt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Long </a:t>
            </a:r>
            <a:r>
              <a:rPr lang="en-US" altLang="vi-VN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Biên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590852" y="2828835"/>
            <a:ext cx="481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Nhỡ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Trần</a:t>
            </a:r>
            <a:r>
              <a:rPr lang="en-US" altLang="en-GB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Thu </a:t>
            </a:r>
            <a:r>
              <a:rPr lang="en-US" altLang="en-GB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Thủy</a:t>
            </a:r>
            <a:endParaRPr lang="en-US" altLang="en-GB" sz="2400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</a:t>
            </a:r>
            <a:r>
              <a:rPr lang="en-US" sz="2800" noProof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các </a:t>
            </a:r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265</Words>
  <Application>Microsoft Office PowerPoint</Application>
  <PresentationFormat>On-screen Show (4:3)</PresentationFormat>
  <Paragraphs>36</Paragraphs>
  <Slides>33</Slides>
  <Notes>0</Notes>
  <HiddenSlides>0</HiddenSlides>
  <MMClips>37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ASUS</cp:lastModifiedBy>
  <cp:revision>49</cp:revision>
  <dcterms:created xsi:type="dcterms:W3CDTF">2004-12-31T20:22:00Z</dcterms:created>
  <dcterms:modified xsi:type="dcterms:W3CDTF">2024-03-10T14:10:42Z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