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4122" y="20574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p-q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66800" y="850575"/>
            <a:ext cx="6858000" cy="3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vi-VN" sz="6000" b="1" dirty="0" smtClean="0">
                <a:solidFill>
                  <a:srgbClr val="FF0000"/>
                </a:solidFill>
              </a:rPr>
              <a:t>Trò chơi củng 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¬: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cïng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gµ,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®á,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dõng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th«i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véi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råi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tiÕp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,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nhÐ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¸,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s¸ng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h«m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hay,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thÝch</a:t>
            </a:r>
            <a:endParaRPr lang="en-US" sz="32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438400"/>
            <a:ext cx="8610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quen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1371600"/>
            <a:ext cx="5108063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Xe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hai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bánh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Đạp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chạy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bon </a:t>
            </a:r>
            <a:r>
              <a:rPr lang="en-US" sz="4000" b="1" dirty="0" err="1" smtClean="0">
                <a:solidFill>
                  <a:srgbClr val="0070C0"/>
                </a:solidFill>
              </a:rPr>
              <a:t>bon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Chuông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kêu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kính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koong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Đứng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yên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thì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đổ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Đố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xe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7938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58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quen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4315" y="5033749"/>
            <a:ext cx="1000796" cy="151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336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Aharoni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66</cp:revision>
  <dcterms:created xsi:type="dcterms:W3CDTF">2020-04-19T04:04:52Z</dcterms:created>
  <dcterms:modified xsi:type="dcterms:W3CDTF">2024-02-28T03:13:56Z</dcterms:modified>
</cp:coreProperties>
</file>