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4DC8D-2950-49B8-9E49-A28023CBC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879240-EF2F-4F49-BFAD-1F767D101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636147-FFD4-42C7-BA59-786D202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90660-E84E-4761-BFD0-69DE4077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64B667-CDF7-48C2-9E65-1CDFEAE7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220E5-1354-42EA-8CD8-E0B35BDC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3531B8-EEC2-489B-860C-89FACCD20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1F5C9F-1C7C-45B8-BAB7-0BDE6D52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B067F-DBB8-42BE-AAB9-BB7C44CF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BD3E45-CFA5-4A01-AC04-0E2C2CD4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A8B25E-BE9C-494A-BF7C-793A01618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D1F96-E391-4538-B015-2C554713B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932096-FED3-4759-A005-3983D0A3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5430E-9C77-41BC-BAE7-4F89C478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DD358C-2DF5-4420-B1D9-3780A737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181D1-86D7-4DE3-A11F-1BDA0FEF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6C3224-A0D7-49C5-AF39-2BDCE6FE8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7EE18E-3581-44AC-8835-BA2C758A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62D879-50B3-4A14-AB8E-2677F1D9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90D5E4-FD1F-4449-A25F-C8B8EF3F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67474-72F3-4102-BD49-2198EB85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A7B96C-27F6-4191-88F5-01F9D314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37D9F4-7C52-4A83-8EDF-90F5DA24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93320-DC0C-4F79-9EDE-799D4DA0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06B0B-D1F1-4614-B6AD-57197C4B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996BA-8792-40DB-A895-685E74C3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23F76-AE5A-494C-800C-5739DD78A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B8E535-0CFD-48A7-A75A-0E86316D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ED1A26-26DA-4281-9452-E6972D59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562FC5-D48F-4652-93EA-A2A94BE6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9609D-B3D9-46B7-AC3E-79D38CCE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41B1E-1D74-448A-9693-F1F43B6D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4B4E5-00EA-439B-A857-647DCA5C3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002C26-CED6-40E0-8379-0C8D09170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9115D5-80F2-4771-9D95-CC2639C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95F01B-6931-44EE-9569-23CAF86B6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96EB7F-6961-4332-8901-E27ACBBB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B0DA19-5604-4C21-8333-D3A4640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D6FAB9-721C-490A-BAB9-6FF6AFDD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304C3-E947-4183-99D8-803B9A12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53A75A-7D61-4C40-A0A2-1D991C88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82C863-199E-4D15-833D-834F1240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7E50E5-1BDA-4798-95D1-D5F1783B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CDE19-6E8D-4733-94AE-4A4A2ECB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CE1DFD-17B6-4F02-B5E5-97DBB348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71E06A-A06B-4D4D-AF9D-5D9160F0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216CD-21E5-4675-BE64-DACE48DC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51E0A-F326-485F-BA52-3688A275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E05D4F-D965-448B-9BB8-E7332F168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2A0287-A84C-4BE4-8595-266DDB9C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E764ED-7024-4748-A10C-0BF8A083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FC0CE2-0CB5-4650-A9A4-1F7688E9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7ED32-652A-4461-99AF-EE77E0B0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3A80DC-1C38-417D-A291-075F87D03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E755F8-C007-415C-AC0C-A084F4FC3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E03623-F21C-4DE4-900F-84D8072B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D3F9E3-5BEC-455F-8ED5-21255F0D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603661-5DAF-4CA2-8689-9BF84BF2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B45700-D12C-4367-A0C8-17152439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42BA3-76EE-48DA-AF2C-A56148452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C9211-F3CB-45E8-A2B0-3CF032976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2360-21CD-44BF-8528-2F8987B4155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31587-1305-4E87-A289-9CF95BE78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598297-255E-4D38-A970-7099F99AF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F91B6-D229-4817-B55E-F891205E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5562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362200" y="3200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tài:NBTN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: “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Xe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err="1">
                <a:solidFill>
                  <a:srgbClr val="002060"/>
                </a:solidFill>
                <a:latin typeface="Times New Roman" pitchFamily="18" charset="0"/>
              </a:rPr>
              <a:t>đạp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</a:rPr>
              <a:t>, xe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máy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552951" y="3862389"/>
            <a:ext cx="3225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D1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990601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3195637" y="4862692"/>
            <a:ext cx="58674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041073" y="1878014"/>
            <a:ext cx="703118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nhận thức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Hoạt động: Nhận biết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7076" y="434976"/>
            <a:ext cx="572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TRƯỜNG MẦM NON LONG BIÊN </a:t>
            </a:r>
          </a:p>
        </p:txBody>
      </p:sp>
    </p:spTree>
    <p:extLst>
      <p:ext uri="{BB962C8B-B14F-4D97-AF65-F5344CB8AC3E}">
        <p14:creationId xmlns:p14="http://schemas.microsoft.com/office/powerpoint/2010/main" val="11247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20D226-64F2-45A0-9851-31D1E1AB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023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FD37E0-B54E-475A-BAEE-7D4928985FB8}"/>
              </a:ext>
            </a:extLst>
          </p:cNvPr>
          <p:cNvSpPr/>
          <p:nvPr/>
        </p:nvSpPr>
        <p:spPr>
          <a:xfrm>
            <a:off x="5481748" y="851090"/>
            <a:ext cx="4486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Xe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máy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đ</a:t>
            </a:r>
            <a:r>
              <a:rPr lang="vi-VN" sz="3200" b="1" dirty="0">
                <a:solidFill>
                  <a:srgbClr val="FF0000"/>
                </a:solidFill>
              </a:rPr>
              <a:t>ư</a:t>
            </a:r>
            <a:r>
              <a:rPr lang="en-US" sz="3200" b="1" dirty="0" err="1">
                <a:solidFill>
                  <a:srgbClr val="FF0000"/>
                </a:solidFill>
              </a:rPr>
              <a:t>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B9687-7938-491D-916C-68CA1704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2" y="305577"/>
            <a:ext cx="10063919" cy="5881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5FB619-06F8-4A61-8650-D79601326DAF}"/>
              </a:ext>
            </a:extLst>
          </p:cNvPr>
          <p:cNvSpPr/>
          <p:nvPr/>
        </p:nvSpPr>
        <p:spPr>
          <a:xfrm>
            <a:off x="1547448" y="970845"/>
            <a:ext cx="306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Tay </a:t>
            </a:r>
            <a:r>
              <a:rPr lang="en-US" sz="2400" b="1" dirty="0" err="1">
                <a:solidFill>
                  <a:srgbClr val="FF0000"/>
                </a:solidFill>
              </a:rPr>
              <a:t>lái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942690-1CB7-489D-AB6E-3526F0C3D55A}"/>
              </a:ext>
            </a:extLst>
          </p:cNvPr>
          <p:cNvSpPr/>
          <p:nvPr/>
        </p:nvSpPr>
        <p:spPr>
          <a:xfrm>
            <a:off x="169599" y="1915909"/>
            <a:ext cx="2982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ai </a:t>
            </a:r>
            <a:r>
              <a:rPr lang="en-US" sz="2400" b="1" dirty="0" err="1">
                <a:solidFill>
                  <a:srgbClr val="FF0000"/>
                </a:solidFill>
              </a:rPr>
              <a:t>ngồi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4E73DA-187A-401F-A10B-62E720E33C23}"/>
              </a:ext>
            </a:extLst>
          </p:cNvPr>
          <p:cNvSpPr/>
          <p:nvPr/>
        </p:nvSpPr>
        <p:spPr>
          <a:xfrm>
            <a:off x="8885166" y="4434744"/>
            <a:ext cx="3155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40DC61-C7A5-443A-B589-86A7C99B5AC3}"/>
              </a:ext>
            </a:extLst>
          </p:cNvPr>
          <p:cNvSpPr/>
          <p:nvPr/>
        </p:nvSpPr>
        <p:spPr>
          <a:xfrm>
            <a:off x="2856617" y="271779"/>
            <a:ext cx="140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4C7AC5-AE98-48C9-B4E7-9BA08FEC62DD}"/>
              </a:ext>
            </a:extLst>
          </p:cNvPr>
          <p:cNvSpPr/>
          <p:nvPr/>
        </p:nvSpPr>
        <p:spPr>
          <a:xfrm>
            <a:off x="8122419" y="117569"/>
            <a:ext cx="3532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7FD62E-4FB3-4D79-9166-E3AE95FA7746}"/>
              </a:ext>
            </a:extLst>
          </p:cNvPr>
          <p:cNvSpPr/>
          <p:nvPr/>
        </p:nvSpPr>
        <p:spPr>
          <a:xfrm>
            <a:off x="324700" y="5577933"/>
            <a:ext cx="3728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600AB0-378A-4304-87C9-0A1AD9D91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774" y="4858121"/>
            <a:ext cx="554784" cy="231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15AEAA-3710-4D80-B94B-FB5C8BBC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06466">
            <a:off x="7535919" y="415381"/>
            <a:ext cx="554784" cy="231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0605BF-F068-4339-BFAE-B7DFE5EDA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81115">
            <a:off x="3051019" y="5092765"/>
            <a:ext cx="554784" cy="231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A3D711-125F-4A8D-A7E4-3941A36B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64" y="2136808"/>
            <a:ext cx="554784" cy="231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3E8F88-6BD3-43A5-9E48-897375EB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06" y="1385508"/>
            <a:ext cx="554784" cy="231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D91DC26-EA31-480F-871F-CCBE4D0EB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35" y="463400"/>
            <a:ext cx="554784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8C029A-9444-4A06-8446-6BA0BA6C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17" y="551974"/>
            <a:ext cx="9482102" cy="5542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203710-B952-4330-AAB9-F0D4536F5A09}"/>
              </a:ext>
            </a:extLst>
          </p:cNvPr>
          <p:cNvSpPr/>
          <p:nvPr/>
        </p:nvSpPr>
        <p:spPr>
          <a:xfrm>
            <a:off x="2326848" y="5558556"/>
            <a:ext cx="438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chuyển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569D9E-01FD-4C7C-B86C-532E4CAB5010}"/>
              </a:ext>
            </a:extLst>
          </p:cNvPr>
          <p:cNvSpPr/>
          <p:nvPr/>
        </p:nvSpPr>
        <p:spPr>
          <a:xfrm>
            <a:off x="2185262" y="5993620"/>
            <a:ext cx="5362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giúp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chúng</a:t>
            </a:r>
            <a:r>
              <a:rPr lang="en-US" sz="2400" b="1" dirty="0">
                <a:solidFill>
                  <a:srgbClr val="FF0000"/>
                </a:solidFill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13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221EB8-5318-40E2-94C5-F2BE74B4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16"/>
            <a:ext cx="9516533" cy="687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8E0420-7143-4EB8-BE6E-9E0E93B05E80}"/>
              </a:ext>
            </a:extLst>
          </p:cNvPr>
          <p:cNvSpPr txBox="1"/>
          <p:nvPr/>
        </p:nvSpPr>
        <p:spPr>
          <a:xfrm>
            <a:off x="9708445" y="1253066"/>
            <a:ext cx="199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Xe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đạp,xe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máy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đâu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5BF1A3-3FFB-435E-A4B8-6CB781579A15}"/>
              </a:ext>
            </a:extLst>
          </p:cNvPr>
          <p:cNvSpPr/>
          <p:nvPr/>
        </p:nvSpPr>
        <p:spPr>
          <a:xfrm>
            <a:off x="9708445" y="3429000"/>
            <a:ext cx="2317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Xe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đạp,xe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máy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đ</a:t>
            </a:r>
            <a:r>
              <a:rPr lang="vi-VN" sz="2400" dirty="0">
                <a:solidFill>
                  <a:srgbClr val="FF0000"/>
                </a:solidFill>
              </a:rPr>
              <a:t>ư</a:t>
            </a:r>
            <a:r>
              <a:rPr lang="en-US" sz="2400" dirty="0" err="1">
                <a:solidFill>
                  <a:srgbClr val="FF0000"/>
                </a:solidFill>
              </a:rPr>
              <a:t>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bộ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418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42711B-5C82-4A79-BEC7-879E8935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0" y="158045"/>
            <a:ext cx="8135785" cy="5576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EC5F5F-7CBC-46DB-9E3F-458AECFDFB2D}"/>
              </a:ext>
            </a:extLst>
          </p:cNvPr>
          <p:cNvSpPr txBox="1"/>
          <p:nvPr/>
        </p:nvSpPr>
        <p:spPr>
          <a:xfrm>
            <a:off x="4109156" y="5441244"/>
            <a:ext cx="4481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Xe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đây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07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740514-9124-4CB3-83EF-3A2C083B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67" y="188282"/>
            <a:ext cx="8138865" cy="5578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EE8B00-549F-492A-B165-A9CE74A83760}"/>
              </a:ext>
            </a:extLst>
          </p:cNvPr>
          <p:cNvSpPr txBox="1"/>
          <p:nvPr/>
        </p:nvSpPr>
        <p:spPr>
          <a:xfrm>
            <a:off x="3601156" y="5554133"/>
            <a:ext cx="646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Xe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đạp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</a:t>
            </a:r>
            <a:r>
              <a:rPr lang="en-US" sz="6000" b="1" dirty="0">
                <a:solidFill>
                  <a:srgbClr val="FF0000"/>
                </a:solidFill>
              </a:rPr>
              <a:t> ở </a:t>
            </a:r>
            <a:r>
              <a:rPr lang="en-US" sz="6000" b="1" dirty="0" err="1">
                <a:solidFill>
                  <a:srgbClr val="FF0000"/>
                </a:solidFill>
              </a:rPr>
              <a:t>đâu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77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AF041A-F04A-4DE6-B26A-6A650DA0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F3B7B9-E25E-4BB8-84C5-8F94265BF171}"/>
              </a:ext>
            </a:extLst>
          </p:cNvPr>
          <p:cNvSpPr txBox="1"/>
          <p:nvPr/>
        </p:nvSpPr>
        <p:spPr>
          <a:xfrm>
            <a:off x="3680176" y="6126581"/>
            <a:ext cx="484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Xe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đ</a:t>
            </a:r>
            <a:r>
              <a:rPr lang="vi-VN" sz="3200" b="1" dirty="0">
                <a:solidFill>
                  <a:srgbClr val="FF0000"/>
                </a:solidFill>
              </a:rPr>
              <a:t>ư</a:t>
            </a:r>
            <a:r>
              <a:rPr lang="en-US" sz="3200" b="1" dirty="0" err="1">
                <a:solidFill>
                  <a:srgbClr val="FF0000"/>
                </a:solidFill>
              </a:rPr>
              <a:t>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740514-9124-4CB3-83EF-3A2C083B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67" y="188282"/>
            <a:ext cx="8138865" cy="5578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EE8B00-549F-492A-B165-A9CE74A83760}"/>
              </a:ext>
            </a:extLst>
          </p:cNvPr>
          <p:cNvSpPr txBox="1"/>
          <p:nvPr/>
        </p:nvSpPr>
        <p:spPr>
          <a:xfrm>
            <a:off x="2540000" y="5764588"/>
            <a:ext cx="821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Xe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gồm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những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bộ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nào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7138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740514-9124-4CB3-83EF-3A2C083B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05" y="285819"/>
            <a:ext cx="8899459" cy="609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EE8B00-549F-492A-B165-A9CE74A83760}"/>
              </a:ext>
            </a:extLst>
          </p:cNvPr>
          <p:cNvSpPr txBox="1"/>
          <p:nvPr/>
        </p:nvSpPr>
        <p:spPr>
          <a:xfrm>
            <a:off x="2875391" y="241720"/>
            <a:ext cx="310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Tay </a:t>
            </a:r>
            <a:r>
              <a:rPr lang="en-US" sz="2400" b="1" dirty="0" err="1">
                <a:solidFill>
                  <a:srgbClr val="FF0000"/>
                </a:solidFill>
              </a:rPr>
              <a:t>lái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35D341D3-05AF-45A8-9860-9FAAF7CCA94A}"/>
              </a:ext>
            </a:extLst>
          </p:cNvPr>
          <p:cNvSpPr/>
          <p:nvPr/>
        </p:nvSpPr>
        <p:spPr>
          <a:xfrm rot="16200000">
            <a:off x="6264175" y="304379"/>
            <a:ext cx="197728" cy="534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CD9101-70CD-43AB-9DAE-0FEC9B1D310E}"/>
              </a:ext>
            </a:extLst>
          </p:cNvPr>
          <p:cNvSpPr/>
          <p:nvPr/>
        </p:nvSpPr>
        <p:spPr>
          <a:xfrm>
            <a:off x="2081265" y="1547450"/>
            <a:ext cx="2982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ai </a:t>
            </a:r>
            <a:r>
              <a:rPr lang="en-US" sz="2400" b="1" dirty="0" err="1">
                <a:solidFill>
                  <a:srgbClr val="FF0000"/>
                </a:solidFill>
              </a:rPr>
              <a:t>ngồi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6C8DE9-3041-4899-87BD-E13D67B67BF7}"/>
              </a:ext>
            </a:extLst>
          </p:cNvPr>
          <p:cNvSpPr/>
          <p:nvPr/>
        </p:nvSpPr>
        <p:spPr>
          <a:xfrm>
            <a:off x="452426" y="2735738"/>
            <a:ext cx="140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6D31F6-EB2E-43A2-B72E-33F40F96A694}"/>
              </a:ext>
            </a:extLst>
          </p:cNvPr>
          <p:cNvSpPr/>
          <p:nvPr/>
        </p:nvSpPr>
        <p:spPr>
          <a:xfrm>
            <a:off x="172615" y="5682526"/>
            <a:ext cx="315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1AAFE7-A815-4CCC-BF7E-F6D9FD2E3A5A}"/>
              </a:ext>
            </a:extLst>
          </p:cNvPr>
          <p:cNvSpPr/>
          <p:nvPr/>
        </p:nvSpPr>
        <p:spPr>
          <a:xfrm>
            <a:off x="8307523" y="5967882"/>
            <a:ext cx="3677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0839E1-58E1-4E7B-A96E-5DCCF466C554}"/>
              </a:ext>
            </a:extLst>
          </p:cNvPr>
          <p:cNvSpPr/>
          <p:nvPr/>
        </p:nvSpPr>
        <p:spPr>
          <a:xfrm>
            <a:off x="4427613" y="5645416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C9E6B9-1960-489D-820A-449D781F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50267">
            <a:off x="9470358" y="5485483"/>
            <a:ext cx="554784" cy="231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FF9B96-BC47-4ED2-9FE2-B38EF6A7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38596">
            <a:off x="1982924" y="5297562"/>
            <a:ext cx="554784" cy="231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858F46-C01B-4D12-A161-854030D16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75412">
            <a:off x="5918842" y="5188251"/>
            <a:ext cx="554784" cy="231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3CEF372-84F8-43EC-9747-61854CC93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960" y="2854888"/>
            <a:ext cx="554784" cy="231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7AE15E-9CD2-4863-BA94-0F9A7B4C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9857">
            <a:off x="3849769" y="1997074"/>
            <a:ext cx="554784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  <p:bldP spid="6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740514-9124-4CB3-83EF-3A2C083B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67" y="188282"/>
            <a:ext cx="8138865" cy="5578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EE8B00-549F-492A-B165-A9CE74A83760}"/>
              </a:ext>
            </a:extLst>
          </p:cNvPr>
          <p:cNvSpPr txBox="1"/>
          <p:nvPr/>
        </p:nvSpPr>
        <p:spPr>
          <a:xfrm>
            <a:off x="4165599" y="5527521"/>
            <a:ext cx="821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chuyển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1CDD70-DFA6-4C19-B60B-9EAB62C476CC}"/>
              </a:ext>
            </a:extLst>
          </p:cNvPr>
          <p:cNvSpPr/>
          <p:nvPr/>
        </p:nvSpPr>
        <p:spPr>
          <a:xfrm>
            <a:off x="3907293" y="5989186"/>
            <a:ext cx="531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giúp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chúng</a:t>
            </a:r>
            <a:r>
              <a:rPr lang="en-US" sz="2400" b="1" dirty="0">
                <a:solidFill>
                  <a:srgbClr val="FF0000"/>
                </a:solidFill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414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8C029A-9444-4A06-8446-6BA0BA6C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95" y="518107"/>
            <a:ext cx="9482102" cy="55428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75502E-A6CD-4FB9-AA9F-5CE49CE13768}"/>
              </a:ext>
            </a:extLst>
          </p:cNvPr>
          <p:cNvSpPr/>
          <p:nvPr/>
        </p:nvSpPr>
        <p:spPr>
          <a:xfrm>
            <a:off x="4945300" y="5599288"/>
            <a:ext cx="176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8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8C029A-9444-4A06-8446-6BA0BA6C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17" y="551974"/>
            <a:ext cx="9482102" cy="55428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8CE359-AD77-46A5-8E71-280EC38CB926}"/>
              </a:ext>
            </a:extLst>
          </p:cNvPr>
          <p:cNvSpPr/>
          <p:nvPr/>
        </p:nvSpPr>
        <p:spPr>
          <a:xfrm>
            <a:off x="4038482" y="5782806"/>
            <a:ext cx="27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Xe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đâu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97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234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MinhThangPC.VN</cp:lastModifiedBy>
  <cp:revision>13</cp:revision>
  <dcterms:created xsi:type="dcterms:W3CDTF">2024-03-18T04:34:49Z</dcterms:created>
  <dcterms:modified xsi:type="dcterms:W3CDTF">2024-03-18T09:41:56Z</dcterms:modified>
</cp:coreProperties>
</file>