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02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MÁY BAY HIỆN ĐẠI NHẤT CỦA VIETNAM AIRLINES TẠI CÁC BIỂU TƯỢNG NỔI TIẾNG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0774-13EC-4A40-9F5A-0830898311C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8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7246166"/>
      </p:ext>
    </p:extLst>
  </p:cSld>
  <p:clrMapOvr>
    <a:masterClrMapping/>
  </p:clrMapOvr>
  <p:transition spd="slow" advTm="9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" y="-47128"/>
            <a:ext cx="66294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910" y="4676590"/>
            <a:ext cx="168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 BAY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24600" y="1735038"/>
            <a:ext cx="1143000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174745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2952750"/>
            <a:ext cx="762000" cy="7605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96117" y="1686908"/>
            <a:ext cx="1143000" cy="11134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063864">
            <a:off x="1657132" y="3456747"/>
            <a:ext cx="2522775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833" y="457905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70017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quạt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68690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886207">
            <a:off x="3563941" y="1966285"/>
            <a:ext cx="449910" cy="15388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88311" y="1509904"/>
            <a:ext cx="149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 máy bay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rot="5762882">
            <a:off x="4576618" y="864738"/>
            <a:ext cx="1732241" cy="57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9808"/>
      </p:ext>
    </p:extLst>
  </p:cSld>
  <p:clrMapOvr>
    <a:masterClrMapping/>
  </p:clrMapOvr>
  <p:transition spd="slow" advTm="6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15" grpId="0"/>
      <p:bldP spid="16" grpId="0"/>
      <p:bldP spid="4" grpId="0" animBg="1"/>
      <p:bldP spid="4" grpId="1" animBg="1"/>
      <p:bldP spid="20" grpId="0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1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333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 hãy tìm hình với bóng tương ứng 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70568" y="2973435"/>
            <a:ext cx="4343400" cy="162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4953000" y="3181350"/>
            <a:ext cx="3259371" cy="12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70568" y="805930"/>
            <a:ext cx="3524609" cy="13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4413968" y="731980"/>
            <a:ext cx="4425232" cy="16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0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6 -3.00525E-6 L 0.52465 0.45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22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778E-6 -1.45017E-6 L -0.48298 0.43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216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1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24</Words>
  <Application>Microsoft Office PowerPoint</Application>
  <PresentationFormat>On-screen Show (16:9)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</cp:revision>
  <dcterms:created xsi:type="dcterms:W3CDTF">2024-03-13T02:56:58Z</dcterms:created>
  <dcterms:modified xsi:type="dcterms:W3CDTF">2024-03-13T09:34:10Z</dcterms:modified>
</cp:coreProperties>
</file>