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58" r:id="rId9"/>
    <p:sldId id="259" r:id="rId10"/>
    <p:sldId id="266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68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B89D2-40F1-135B-C809-97F31513D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5F215-312D-DD6B-F6D9-722076EC3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D53A6-96B4-A8E7-DEAC-7F991A0F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AEE71-D145-60F8-4289-26A0648B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93935-A803-421B-3442-2ED8CEBE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3D10B-823D-95C2-A6F1-7E897839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5D8C0-DA8E-8910-9269-A804D0E47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CFE1-04CE-F2C2-3855-FE669C38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81DCE-FCD8-7D3A-CA59-2CE42162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39B1E-BA2D-BFA6-1566-CD9DD1B1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5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8295E-3E65-2D67-A260-05273AC47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59FAE-8694-3A3B-DB17-D043694EE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9A3B-A2A4-6E7B-B664-3E5037862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48207-F8D3-414D-2B72-D29E2BC4F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CF092-8273-B74E-03B9-BFAAAF2C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7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2DC9-AA76-0442-FD3C-F35E35C58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F6D3-DC0F-45FB-BBCD-9FEEC293C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10AD1-78E1-BC6F-1D34-9E0B92FF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1FA57-E2AC-F54A-1A4E-82C66DCBC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46FC2-9256-4B52-CBDD-BE83946D9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D25A-4B0B-38CA-6167-293B91B3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142D8-4526-B7FC-E5ED-5C1A34178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18593-7FA1-F68A-26C9-8A97A991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92E17-D019-C151-C583-BCB8B92FF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E0FF7-B701-7847-99E6-0351A19B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430E-791B-84E0-0E0C-F51A3F17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09FD-F25F-B2EA-CAEF-17D3F1C38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DFAC7-47A1-0AD4-FD02-8F9A22D6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A1495-4E7E-5934-1BA4-72ABB66B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B8F02-6E4D-69DA-A5C6-0424ACE0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F0CB0-A65B-19EE-553B-D03BC90B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3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A283-EBA0-8300-CCFD-107B4372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C1945-1EF8-D4BE-7D1C-3AD38EEAC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7E6FC-0750-1E6A-8D21-CAAB9B662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D58E3-F02A-0F65-33BB-6E8F6C8FD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C428BD-3C46-CFD2-EF65-E7BBD2865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91039-E354-9BC7-7FDB-FBFF38AA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24D5C5-F4EF-AB87-552F-2C9D1C5B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3A781-4D96-9E35-A0BD-F966A0C28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A93E7-81EA-1105-C255-6D4BA473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6B8C2-03A1-3E29-230F-91E583AE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024AB-8D76-97A5-ADFE-57E9ABC5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0DD4C-628A-13AB-F2BD-A69CBACD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5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3CAB0-B19D-25DB-6DD4-D5C46AC5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BC1A5-F62F-7B7D-3A0E-DEF52227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DC2F4-7E39-9721-A418-C0BEB266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A90F-A6F1-F728-B39C-328680B9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914F-21E1-E88B-1CEE-9850367D3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161DF-815D-52A4-FABC-BFA5222A5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9B7B7-FBD5-D1EE-6FB2-5AA2739E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E0D38-1C3B-2C90-5511-400731A3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EE3EA-9F24-D176-DF59-25FC80C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7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86474-7FF0-7C66-5A4B-6E019F65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FBC0C-DF52-44FD-9E81-03B9E06D4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56C1A-BB4A-8ABB-BCF6-E49B326F8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FA43F-DC21-AC90-8072-2805EDCE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D6534-FD4F-8C63-AC2A-1EC33BDA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B2FF8-7D15-4D2A-413C-4BE4A2EA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2020E-033B-E3F3-DC22-E7BB7FB5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6C50B-DDBE-A63F-A0D4-67F27B455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F2411-99F3-FCEC-5420-9119F04C7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B2771-7E9C-450C-AB6F-3DE3DE2203C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722EA-39F5-D065-9E4E-A18E5686B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734ED-A49F-5D33-6142-23178698B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3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border with flowers and birds&#10;&#10;Description automatically generated">
            <a:extLst>
              <a:ext uri="{FF2B5EF4-FFF2-40B4-BE49-F238E27FC236}">
                <a16:creationId xmlns:a16="http://schemas.microsoft.com/office/drawing/2014/main" id="{50F19CBF-ED2D-A6BB-E6C4-7B9538A5A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B50BE0-3188-AA6C-BA84-44B1AEF6C0DF}"/>
              </a:ext>
            </a:extLst>
          </p:cNvPr>
          <p:cNvSpPr txBox="1"/>
          <p:nvPr/>
        </p:nvSpPr>
        <p:spPr>
          <a:xfrm>
            <a:off x="4071356" y="283422"/>
            <a:ext cx="426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UBND QUẬN LONG BIÊN</a:t>
            </a:r>
          </a:p>
          <a:p>
            <a:pPr algn="ctr"/>
            <a:r>
              <a:rPr lang="vi-VN" sz="2000" b="1" dirty="0">
                <a:latin typeface="+mj-lt"/>
              </a:rPr>
              <a:t>TRƯỜNG MẦM NON LONG BIÊN</a:t>
            </a:r>
            <a:endParaRPr lang="en-US" sz="2000" b="1" dirty="0">
              <a:latin typeface="+mj-lt"/>
            </a:endParaRPr>
          </a:p>
        </p:txBody>
      </p:sp>
      <p:pic>
        <p:nvPicPr>
          <p:cNvPr id="6" name="Picture 2" descr="Trường Mầm non Long Biên | Hanoi">
            <a:extLst>
              <a:ext uri="{FF2B5EF4-FFF2-40B4-BE49-F238E27FC236}">
                <a16:creationId xmlns:a16="http://schemas.microsoft.com/office/drawing/2014/main" id="{C6C2E1F8-C99B-7C04-DADB-4E1E8DAE3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39" y="1365990"/>
            <a:ext cx="1225062" cy="123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732C90-1297-D2D8-E37E-C32F9D966AAF}"/>
              </a:ext>
            </a:extLst>
          </p:cNvPr>
          <p:cNvSpPr txBox="1"/>
          <p:nvPr/>
        </p:nvSpPr>
        <p:spPr>
          <a:xfrm>
            <a:off x="2661138" y="2971203"/>
            <a:ext cx="6869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PHÁT TRIỀN NGÔN NGỮ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B8A5E-F7CB-55D8-1B97-6EEF4647BE08}"/>
              </a:ext>
            </a:extLst>
          </p:cNvPr>
          <p:cNvSpPr/>
          <p:nvPr/>
        </p:nvSpPr>
        <p:spPr>
          <a:xfrm>
            <a:off x="2227865" y="3413257"/>
            <a:ext cx="773628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HOẠT ĐỘNG </a:t>
            </a:r>
            <a:r>
              <a:rPr lang="vi-VN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LÀM QUEN VĂN HỌC</a:t>
            </a:r>
            <a:endParaRPr lang="en-US" sz="3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2B60C-1A00-094D-CAB0-3A4ACC2CF434}"/>
              </a:ext>
            </a:extLst>
          </p:cNvPr>
          <p:cNvSpPr txBox="1"/>
          <p:nvPr/>
        </p:nvSpPr>
        <p:spPr>
          <a:xfrm>
            <a:off x="2661137" y="4090933"/>
            <a:ext cx="68697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Đề tài: Thơ “Bánh chưng xanh”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(Dạy trẻ học thuộc thơ)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079156-2224-09F8-34D8-CB2976784507}"/>
              </a:ext>
            </a:extLst>
          </p:cNvPr>
          <p:cNvSpPr txBox="1"/>
          <p:nvPr/>
        </p:nvSpPr>
        <p:spPr>
          <a:xfrm>
            <a:off x="8100646" y="5596934"/>
            <a:ext cx="3200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Giáo viên: Tú Uyên</a:t>
            </a:r>
            <a:endParaRPr lang="en-US" sz="22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381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ed and gold lantern&#10;&#10;Description automatically generated">
            <a:extLst>
              <a:ext uri="{FF2B5EF4-FFF2-40B4-BE49-F238E27FC236}">
                <a16:creationId xmlns:a16="http://schemas.microsoft.com/office/drawing/2014/main" id="{8F8356B4-DBEA-A7E6-E8BB-A37AD9E7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C0C5E-A315-8CE7-22F3-FCA5ED1B7680}"/>
              </a:ext>
            </a:extLst>
          </p:cNvPr>
          <p:cNvSpPr txBox="1"/>
          <p:nvPr/>
        </p:nvSpPr>
        <p:spPr>
          <a:xfrm>
            <a:off x="5257800" y="1864054"/>
            <a:ext cx="6186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Thế “nghĩa tình” là gì?</a:t>
            </a:r>
            <a:endParaRPr lang="en-US" sz="32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91264-AF88-2575-4EC4-ADDA2167277F}"/>
              </a:ext>
            </a:extLst>
          </p:cNvPr>
          <p:cNvSpPr txBox="1"/>
          <p:nvPr/>
        </p:nvSpPr>
        <p:spPr>
          <a:xfrm>
            <a:off x="4162890" y="2644170"/>
            <a:ext cx="6186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Nghĩa tình là chỉ sự yêu thương và làm việc vì người khác mà không mưu cầu lợi ích riêng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13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EA1AA6-EE6E-0160-6B5B-827EF2BC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5737"/>
            <a:ext cx="11430000" cy="6486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C847ED-EF6A-24B4-73DD-A21982B1F477}"/>
              </a:ext>
            </a:extLst>
          </p:cNvPr>
          <p:cNvSpPr/>
          <p:nvPr/>
        </p:nvSpPr>
        <p:spPr>
          <a:xfrm>
            <a:off x="3530279" y="255727"/>
            <a:ext cx="4849792" cy="659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Bánh chưng có từ khi nào?</a:t>
            </a:r>
            <a:endParaRPr lang="en-US" sz="2800" b="1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E929FB5-E329-645F-187E-F8699F61A26C}"/>
              </a:ext>
            </a:extLst>
          </p:cNvPr>
          <p:cNvSpPr/>
          <p:nvPr/>
        </p:nvSpPr>
        <p:spPr>
          <a:xfrm>
            <a:off x="2713541" y="5990001"/>
            <a:ext cx="6516547" cy="67133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Dẻo thơm từ thuở Lang Liêu tới giờ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068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F70FB-4DF3-A817-9183-A040D552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6399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A1178-D074-915A-5D28-589E5A7D9F28}"/>
              </a:ext>
            </a:extLst>
          </p:cNvPr>
          <p:cNvSpPr txBox="1"/>
          <p:nvPr/>
        </p:nvSpPr>
        <p:spPr>
          <a:xfrm>
            <a:off x="4169780" y="2419639"/>
            <a:ext cx="6186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Giải thích “Lang Liêu”</a:t>
            </a:r>
            <a:endParaRPr lang="en-US" sz="32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E4CEA-E553-82AF-7DDC-5D5B206152E6}"/>
              </a:ext>
            </a:extLst>
          </p:cNvPr>
          <p:cNvSpPr txBox="1"/>
          <p:nvPr/>
        </p:nvSpPr>
        <p:spPr>
          <a:xfrm>
            <a:off x="3422110" y="3068757"/>
            <a:ext cx="61866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Hùng Vương thứ VII, tên là Lang Liêu, cũng gọi Tiết Lang Liêu, là một vị vua theo truyền thuyết của nước Văn Lang trong lịch sử Việt Nam.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18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atermelon and paper flowers&#10;&#10;Description automatically generated">
            <a:extLst>
              <a:ext uri="{FF2B5EF4-FFF2-40B4-BE49-F238E27FC236}">
                <a16:creationId xmlns:a16="http://schemas.microsoft.com/office/drawing/2014/main" id="{E2823682-2847-4D08-D671-0BC903DEC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730F94-0C1C-0371-1C1D-27A19C86FA5F}"/>
              </a:ext>
            </a:extLst>
          </p:cNvPr>
          <p:cNvSpPr txBox="1"/>
          <p:nvPr/>
        </p:nvSpPr>
        <p:spPr>
          <a:xfrm>
            <a:off x="2524569" y="1609806"/>
            <a:ext cx="771902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Giáo dục: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 con phải biết yêu thương, có lòng nhân ái và biết yêu quê hương đất nước của mình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5953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64B01-A04A-9D2F-744E-4D8DED0A0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ổ tài làm món bánh chưng chay ngon bổ rẻ đơn giản tại nhà">
            <a:extLst>
              <a:ext uri="{FF2B5EF4-FFF2-40B4-BE49-F238E27FC236}">
                <a16:creationId xmlns:a16="http://schemas.microsoft.com/office/drawing/2014/main" id="{A4C0BA23-D086-2DB7-F032-6DFC483B4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9" b="8443"/>
          <a:stretch/>
        </p:blipFill>
        <p:spPr bwMode="auto">
          <a:xfrm>
            <a:off x="-305" y="-50731"/>
            <a:ext cx="12192000" cy="557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6F28265-E6EA-F23D-BF83-D25442CB87B9}"/>
              </a:ext>
            </a:extLst>
          </p:cNvPr>
          <p:cNvSpPr/>
          <p:nvPr/>
        </p:nvSpPr>
        <p:spPr>
          <a:xfrm>
            <a:off x="1831665" y="5692449"/>
            <a:ext cx="7834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Thơ: Bánh chưng xanh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5938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891B1-525A-6B60-AB51-CD67892C4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1" r="52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0AEE27-B2B9-628D-090F-C6DFD9291E44}"/>
              </a:ext>
            </a:extLst>
          </p:cNvPr>
          <p:cNvSpPr/>
          <p:nvPr/>
        </p:nvSpPr>
        <p:spPr>
          <a:xfrm>
            <a:off x="3082995" y="682409"/>
            <a:ext cx="6026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4"/>
                </a:solidFill>
                <a:effectLst/>
              </a:rPr>
              <a:t>Thơ: Bánh chưng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5C778-8A76-5107-8125-28763EBBE943}"/>
              </a:ext>
            </a:extLst>
          </p:cNvPr>
          <p:cNvSpPr txBox="1"/>
          <p:nvPr/>
        </p:nvSpPr>
        <p:spPr>
          <a:xfrm>
            <a:off x="3217762" y="2118167"/>
            <a:ext cx="68637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Bên ngoài xanh lá dong xanh</a:t>
            </a:r>
          </a:p>
          <a:p>
            <a:pPr algn="l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Bên trong nếp đỗ mỡ hành hạt tiêu</a:t>
            </a:r>
          </a:p>
          <a:p>
            <a:pPr algn="l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Gói nghĩa tình, gói yêu thương</a:t>
            </a:r>
          </a:p>
          <a:p>
            <a:pPr algn="l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Dẻo thơm từ thuở Lang Liêu tới giờ.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4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4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ectangular frame with red and orange objects&#10;&#10;Description automatically generated">
            <a:extLst>
              <a:ext uri="{FF2B5EF4-FFF2-40B4-BE49-F238E27FC236}">
                <a16:creationId xmlns:a16="http://schemas.microsoft.com/office/drawing/2014/main" id="{2A1445FF-CD0F-507C-852E-5A0CFF3FA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94" b="11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20A6E-ACFF-8215-1741-7D36E0D5958F}"/>
              </a:ext>
            </a:extLst>
          </p:cNvPr>
          <p:cNvSpPr txBox="1"/>
          <p:nvPr/>
        </p:nvSpPr>
        <p:spPr>
          <a:xfrm>
            <a:off x="3000737" y="2963648"/>
            <a:ext cx="6186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̀?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F3E9E-726B-7CEC-6FC4-EF3D0DAED771}"/>
              </a:ext>
            </a:extLst>
          </p:cNvPr>
          <p:cNvSpPr txBox="1"/>
          <p:nvPr/>
        </p:nvSpPr>
        <p:spPr>
          <a:xfrm>
            <a:off x="2999213" y="2963647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Bánh chưng xanh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1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051C8-FA43-3B74-2C66-F4494C07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CB33D-16A5-3C28-4A2A-F2E52030349C}"/>
              </a:ext>
            </a:extLst>
          </p:cNvPr>
          <p:cNvSpPr txBox="1"/>
          <p:nvPr/>
        </p:nvSpPr>
        <p:spPr>
          <a:xfrm>
            <a:off x="3048965" y="2072396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thơ nói về điều gì?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D9012-CD81-1814-3C31-40803EC9CE2F}"/>
              </a:ext>
            </a:extLst>
          </p:cNvPr>
          <p:cNvSpPr txBox="1"/>
          <p:nvPr/>
        </p:nvSpPr>
        <p:spPr>
          <a:xfrm>
            <a:off x="3238500" y="2718727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Times New Roman" pitchFamily="18" charset="0"/>
                <a:cs typeface="Times New Roman" pitchFamily="18" charset="0"/>
              </a:rPr>
              <a:t>Bài thơ nói về bánh chưng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248C0-000B-CBDC-82CE-2324749A7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71404-ABF2-9718-3AD4-924A6E189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9827" l="2775" r="95838">
                        <a14:foregroundMark x1="31214" y1="22775" x2="24855" y2="57803"/>
                        <a14:foregroundMark x1="24855" y1="57803" x2="33757" y2="66474"/>
                        <a14:foregroundMark x1="33757" y1="66474" x2="35491" y2="69595"/>
                        <a14:foregroundMark x1="34104" y1="24624" x2="33064" y2="50058"/>
                        <a14:foregroundMark x1="33064" y1="50058" x2="33410" y2="50289"/>
                        <a14:foregroundMark x1="27052" y1="32832" x2="35723" y2="37225"/>
                        <a14:foregroundMark x1="35723" y1="37225" x2="39422" y2="37341"/>
                        <a14:foregroundMark x1="21156" y1="37341" x2="43815" y2="42081"/>
                        <a14:foregroundMark x1="43815" y1="42081" x2="47746" y2="39538"/>
                        <a14:foregroundMark x1="27052" y1="33642" x2="42312" y2="37341"/>
                        <a14:foregroundMark x1="26012" y1="32254" x2="38150" y2="74566"/>
                        <a14:foregroundMark x1="38150" y1="74566" x2="38150" y2="74104"/>
                        <a14:foregroundMark x1="6821" y1="52717" x2="20694" y2="66012"/>
                        <a14:foregroundMark x1="20694" y1="66012" x2="26243" y2="62197"/>
                        <a14:foregroundMark x1="8786" y1="51329" x2="14566" y2="56994"/>
                        <a14:foregroundMark x1="2890" y1="54566" x2="5780" y2="53988"/>
                        <a14:foregroundMark x1="40462" y1="71792" x2="41850" y2="76069"/>
                        <a14:foregroundMark x1="15029" y1="21156" x2="15029" y2="21156"/>
                        <a14:foregroundMark x1="6821" y1="22312" x2="16994" y2="23006"/>
                        <a14:foregroundMark x1="16994" y1="23006" x2="8671" y2="24162"/>
                        <a14:foregroundMark x1="8671" y1="24162" x2="8786" y2="24162"/>
                        <a14:foregroundMark x1="11329" y1="28092" x2="11098" y2="29364"/>
                        <a14:foregroundMark x1="65202" y1="29133" x2="67168" y2="63584"/>
                        <a14:foregroundMark x1="67168" y1="63584" x2="72601" y2="70173"/>
                        <a14:foregroundMark x1="73179" y1="33179" x2="73526" y2="53988"/>
                        <a14:foregroundMark x1="73526" y1="53988" x2="79769" y2="61850"/>
                        <a14:foregroundMark x1="79769" y1="61850" x2="81040" y2="71098"/>
                        <a14:foregroundMark x1="81040" y1="71098" x2="86705" y2="78728"/>
                        <a14:foregroundMark x1="86705" y1="78728" x2="87168" y2="78728"/>
                        <a14:foregroundMark x1="63815" y1="55954" x2="61387" y2="64393"/>
                        <a14:foregroundMark x1="69595" y1="74104" x2="77341" y2="76301"/>
                        <a14:foregroundMark x1="65434" y1="51098" x2="66243" y2="53757"/>
                        <a14:foregroundMark x1="70520" y1="47399" x2="71214" y2="54566"/>
                        <a14:foregroundMark x1="62312" y1="48786" x2="65665" y2="55376"/>
                        <a14:foregroundMark x1="88208" y1="19538" x2="94335" y2="19075"/>
                        <a14:foregroundMark x1="89827" y1="29364" x2="89827" y2="29364"/>
                        <a14:foregroundMark x1="63584" y1="37688" x2="74566" y2="38613"/>
                        <a14:foregroundMark x1="74566" y1="38613" x2="75954" y2="38150"/>
                        <a14:foregroundMark x1="77572" y1="38150" x2="81040" y2="43121"/>
                        <a14:foregroundMark x1="64971" y1="34220" x2="72370" y2="51098"/>
                        <a14:foregroundMark x1="62312" y1="50636" x2="65434" y2="57803"/>
                        <a14:foregroundMark x1="85087" y1="76879" x2="87746" y2="79538"/>
                        <a14:foregroundMark x1="82081" y1="76879" x2="86821" y2="81618"/>
                        <a14:foregroundMark x1="27861" y1="40578" x2="39653" y2="44855"/>
                        <a14:foregroundMark x1="39653" y1="44855" x2="37110" y2="44971"/>
                        <a14:foregroundMark x1="22197" y1="39769" x2="34104" y2="45780"/>
                        <a14:foregroundMark x1="34104" y1="45780" x2="35260" y2="47399"/>
                        <a14:foregroundMark x1="38613" y1="46821" x2="35029" y2="48208"/>
                        <a14:foregroundMark x1="93526" y1="19075" x2="95838" y2="20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068" y="2303362"/>
            <a:ext cx="5642658" cy="5642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73A4D-A138-5947-4745-B18D178921E8}"/>
              </a:ext>
            </a:extLst>
          </p:cNvPr>
          <p:cNvSpPr txBox="1"/>
          <p:nvPr/>
        </p:nvSpPr>
        <p:spPr>
          <a:xfrm>
            <a:off x="2233914" y="1053825"/>
            <a:ext cx="8507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Trong bài thơ mô tả bánh chưng như thế nào?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33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00232 C -0.0332 0.05533 -0.02812 0.1294 -0.01015 0.12824 C 0.01589 0.12824 0.01784 -0.11967 0.04883 -0.1206 C 0.07683 -0.1206 0.06185 0.0963 0.0888 0.09537 C 0.1168 0.09537 0.10183 -0.06157 0.1319 -0.06157 C 0.15886 -0.06157 0.14388 0.04422 0.16784 0.04422 C 0.19089 0.04422 0.17891 -0.03657 0.19987 -0.03657 C 0.21185 -0.03657 0.21289 -0.01458 0.2138 0.00232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ổ tài làm món bánh chưng chay ngon bổ rẻ đơn giản tại nhà">
            <a:extLst>
              <a:ext uri="{FF2B5EF4-FFF2-40B4-BE49-F238E27FC236}">
                <a16:creationId xmlns:a16="http://schemas.microsoft.com/office/drawing/2014/main" id="{97DA9E00-3294-E417-56F7-41947E04A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" b="288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4EA2F-064F-557E-D149-63925C369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53" y="5537159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Bên ngoài xanh lá dong xanh</a:t>
            </a:r>
            <a:br>
              <a:rPr lang="vi-VN" sz="3600" b="1" i="0" dirty="0">
                <a:solidFill>
                  <a:srgbClr val="333333"/>
                </a:solidFill>
                <a:effectLst/>
                <a:latin typeface="+mj-lt"/>
              </a:rPr>
            </a:b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2F9AD5-4A32-623E-B0EE-0F9EC8859E8E}"/>
              </a:ext>
            </a:extLst>
          </p:cNvPr>
          <p:cNvSpPr/>
          <p:nvPr/>
        </p:nvSpPr>
        <p:spPr>
          <a:xfrm>
            <a:off x="2523822" y="196774"/>
            <a:ext cx="6956385" cy="526373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Bên ngoài chiếc bánh chưng như thế nào?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907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F9EAE-CFEB-FC64-751E-3C7B2D2BA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75" r="1" b="3427"/>
          <a:stretch/>
        </p:blipFill>
        <p:spPr>
          <a:xfrm>
            <a:off x="196850" y="166034"/>
            <a:ext cx="11798300" cy="65127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54606F-9EC9-5DCA-8F9D-2510A8924EFE}"/>
              </a:ext>
            </a:extLst>
          </p:cNvPr>
          <p:cNvSpPr/>
          <p:nvPr/>
        </p:nvSpPr>
        <p:spPr>
          <a:xfrm>
            <a:off x="2974694" y="254643"/>
            <a:ext cx="6516547" cy="6713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Ai có thể kể bên trong bánh chưng có những gì?</a:t>
            </a:r>
            <a:endParaRPr lang="en-US" sz="2400" b="1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95D4C7F7-21AF-8C9C-7E9C-28559E46BD0B}"/>
              </a:ext>
            </a:extLst>
          </p:cNvPr>
          <p:cNvSpPr/>
          <p:nvPr/>
        </p:nvSpPr>
        <p:spPr>
          <a:xfrm>
            <a:off x="2713541" y="5990001"/>
            <a:ext cx="6516547" cy="67133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>
                <a:solidFill>
                  <a:srgbClr val="333333"/>
                </a:solidFill>
                <a:effectLst/>
                <a:latin typeface="+mj-lt"/>
              </a:rPr>
              <a:t>Bên trong nếp đỗ mỡ hành hạt tiêu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63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687F9-B56C-0FDE-28AC-91F3922BF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3" b="1171"/>
          <a:stretch/>
        </p:blipFill>
        <p:spPr>
          <a:xfrm>
            <a:off x="846891" y="953847"/>
            <a:ext cx="10498218" cy="590415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AADFB7-F3BF-BE81-C0E4-A3A8899FC2CC}"/>
              </a:ext>
            </a:extLst>
          </p:cNvPr>
          <p:cNvSpPr/>
          <p:nvPr/>
        </p:nvSpPr>
        <p:spPr>
          <a:xfrm>
            <a:off x="2210765" y="92598"/>
            <a:ext cx="7280476" cy="9259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Chiếc bánh chưng ngày tết còn thể hiện điều gì nữa?</a:t>
            </a:r>
            <a:endParaRPr lang="en-US" sz="2800" b="1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3145FE8-8F20-CA4F-80E3-55C9C226C65D}"/>
              </a:ext>
            </a:extLst>
          </p:cNvPr>
          <p:cNvSpPr/>
          <p:nvPr/>
        </p:nvSpPr>
        <p:spPr>
          <a:xfrm>
            <a:off x="2725115" y="6186668"/>
            <a:ext cx="6516547" cy="67133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Gói nghĩa tình, gói yêu thương</a:t>
            </a:r>
          </a:p>
        </p:txBody>
      </p:sp>
    </p:spTree>
    <p:extLst>
      <p:ext uri="{BB962C8B-B14F-4D97-AF65-F5344CB8AC3E}">
        <p14:creationId xmlns:p14="http://schemas.microsoft.com/office/powerpoint/2010/main" val="113563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280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Bên ngoài xanh lá dong xanh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Danh Tu</dc:creator>
  <cp:lastModifiedBy>Vu Danh Tu</cp:lastModifiedBy>
  <cp:revision>1</cp:revision>
  <dcterms:created xsi:type="dcterms:W3CDTF">2024-02-27T12:25:22Z</dcterms:created>
  <dcterms:modified xsi:type="dcterms:W3CDTF">2024-02-27T13:31:41Z</dcterms:modified>
</cp:coreProperties>
</file>