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2" r:id="rId5"/>
    <p:sldId id="273" r:id="rId6"/>
    <p:sldId id="271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93551-3069-4E86-BD08-2986572059B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C4A2-9242-469B-AA1F-DE72909B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2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0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9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145" y="565275"/>
            <a:ext cx="50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071" y="1009692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6782" y="1788412"/>
            <a:ext cx="3835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NHẬN THỨC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9486" y="3013081"/>
            <a:ext cx="3268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NBPB- Ôn “to- nhỏ”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9486" y="3542360"/>
            <a:ext cx="312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Đào Hằng Thủy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9486" y="4071639"/>
            <a:ext cx="263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7414" y="1996226"/>
            <a:ext cx="7637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Trò chơi 1</a:t>
            </a:r>
          </a:p>
          <a:p>
            <a:pPr algn="ctr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Chọn đáp án đúng</a:t>
            </a:r>
            <a:endParaRPr lang="en-US" sz="54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laman Unduh untuk file Cute Background Design yang k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11" y="1429474"/>
            <a:ext cx="4496829" cy="449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3676" y1="59109" x2="27059" y2="6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9304">
            <a:off x="6982014" y="2970256"/>
            <a:ext cx="2993518" cy="22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047840" y="5722262"/>
            <a:ext cx="519940" cy="502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18803" y="5722262"/>
            <a:ext cx="519940" cy="502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8461318">
            <a:off x="4136182" y="5863930"/>
            <a:ext cx="343254" cy="218941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3189" y="991673"/>
            <a:ext cx="8512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tích vào hình ảnh quả to nhé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laman Unduh untuk file Cute Background Design yang k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11" y="1429474"/>
            <a:ext cx="4496829" cy="449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3676" y1="59109" x2="27059" y2="6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9304">
            <a:off x="6982014" y="2970256"/>
            <a:ext cx="2993518" cy="22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047840" y="5722262"/>
            <a:ext cx="519940" cy="502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18803" y="5722262"/>
            <a:ext cx="519940" cy="502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 rot="18461318">
            <a:off x="8307146" y="5863931"/>
            <a:ext cx="343254" cy="218941"/>
          </a:xfrm>
          <a:prstGeom prst="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3189" y="991673"/>
            <a:ext cx="8512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tích vào hình ảnh quả nhỏ nhé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7414" y="1996226"/>
            <a:ext cx="7637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Trò chơi 2</a:t>
            </a:r>
          </a:p>
          <a:p>
            <a:pPr algn="ctr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Hái quả</a:t>
            </a:r>
            <a:endParaRPr lang="en-US" sz="54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386354" y="444137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20" y="191123"/>
            <a:ext cx="7005591" cy="758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668" y="309093"/>
            <a:ext cx="1205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Bé hãy hái quả to cho vào rổ to, quả nhỏ cho vào rổ nhỏ bằng cách kéo thả nhé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808" y="3641134"/>
            <a:ext cx="2258888" cy="27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03" y="4642110"/>
            <a:ext cx="1454259" cy="17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57" y="1045088"/>
            <a:ext cx="1691917" cy="169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08" y="1891047"/>
            <a:ext cx="1691917" cy="169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4" y="3405052"/>
            <a:ext cx="1691917" cy="169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21" y="2583044"/>
            <a:ext cx="845956" cy="84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63" y="2327031"/>
            <a:ext cx="845956" cy="84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37" y="3658675"/>
            <a:ext cx="845956" cy="84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713E-7 5.92044E-7 L 0.64532 0.375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66" y="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8299E-6 -4.90287E-6 L 0.54601 0.262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4" y="13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8191E-6 -3.95005E-6 L 0.69738 0.049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69" y="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154E-7 9.15819E-7 L 0.56566 0.338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3" y="16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882E-6 4.95837E-6 L 0.41429 0.385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8" y="19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268E-6 1.65587E-6 L 0.43264 0.191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9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7414" y="1996226"/>
            <a:ext cx="7637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Trò chơi 3</a:t>
            </a:r>
          </a:p>
          <a:p>
            <a:pPr algn="ctr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Tặng quà cho gấu</a:t>
            </a:r>
            <a:endParaRPr lang="en-US" sz="54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laman Unduh untuk file Cute Background Design yang k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2428" y="483184"/>
            <a:ext cx="1159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tặng thỏ anh quả to và tặng thỏ em quả nhỏ nhé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549" y="896671"/>
            <a:ext cx="1875507" cy="187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1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8256" y="3078051"/>
            <a:ext cx="1645799" cy="36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625" r="95000">
                        <a14:backgroundMark x1="10750" y1="57500" x2="30375" y2="65875"/>
                        <a14:backgroundMark x1="84125" y1="60875" x2="72500" y2="6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64" y="3428039"/>
            <a:ext cx="3089477" cy="308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36" y="3428039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52" y="3385425"/>
            <a:ext cx="16954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25" y="3996224"/>
            <a:ext cx="1033238" cy="103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60" y="4013080"/>
            <a:ext cx="1033238" cy="103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781E-6 -9.25069E-9 L 0.46987 0.047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3" y="2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137E-6 4.26457E-6 L 0.39243 -0.38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5" y="-19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0362E-6 -2.96022E-6 L 0.44462 0.165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31" y="8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625E-6 -1.79463E-6 L 0.35741 -0.29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71" y="-14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7414" y="1996226"/>
            <a:ext cx="7637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54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114</Words>
  <Application>Microsoft Office PowerPoint</Application>
  <PresentationFormat>Custom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21</cp:revision>
  <dcterms:created xsi:type="dcterms:W3CDTF">2023-12-23T02:40:25Z</dcterms:created>
  <dcterms:modified xsi:type="dcterms:W3CDTF">2024-01-26T08:26:45Z</dcterms:modified>
</cp:coreProperties>
</file>