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143FB-F6A8-4942-B341-56D9E9C970E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7AFF-EAD6-46DD-87A3-536C1FAC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6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0039-AEAE-4D35-8AD5-A55008EFAEA3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9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Hình ảnh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55913" y="555625"/>
            <a:ext cx="3432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</a:t>
            </a:r>
            <a:r>
              <a:rPr lang="vi-VN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</a:t>
            </a:r>
            <a:r>
              <a:rPr lang="en-US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LONG BI</a:t>
            </a:r>
            <a:r>
              <a:rPr lang="en-US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ÊN</a:t>
            </a:r>
          </a:p>
          <a:p>
            <a:pPr algn="ctr" eaLnBrk="1" hangingPunct="1"/>
            <a:r>
              <a:rPr lang="vi-VN" altLang="en-US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altLang="en-US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553886" y="1447800"/>
            <a:ext cx="5978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400300" y="2890391"/>
            <a:ext cx="434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 loại nhóm rau củ quả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5-6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91940"/>
            <a:ext cx="6096000" cy="23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615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2" y="0"/>
            <a:ext cx="2133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63824"/>
            <a:ext cx="2494743" cy="249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" y="2918423"/>
            <a:ext cx="2186977" cy="2186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91" y="4634847"/>
            <a:ext cx="2667000" cy="2163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>
            <a:off x="0" y="33198"/>
            <a:ext cx="3198585" cy="156700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2: HỌ HÀNG CỦA CHÚNG TÔI?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12053"/>
            <a:ext cx="2792244" cy="2792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 flipV="1">
            <a:off x="5715000" y="3048000"/>
            <a:ext cx="685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19600" y="1957874"/>
            <a:ext cx="0" cy="454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981200" y="4267200"/>
            <a:ext cx="706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19782" y="5105400"/>
            <a:ext cx="323818" cy="198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598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2" y="609600"/>
            <a:ext cx="2442057" cy="1831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454458"/>
            <a:ext cx="2786027" cy="2674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13" y="4267200"/>
            <a:ext cx="3066004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886200"/>
            <a:ext cx="2857500" cy="274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16" y="1295400"/>
            <a:ext cx="2310850" cy="32194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207645" y="3848100"/>
            <a:ext cx="17526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09016" y="3810000"/>
            <a:ext cx="900984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267200" y="21336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590800" y="2057400"/>
            <a:ext cx="1219200" cy="1071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28956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8472"/>
            <a:ext cx="3355219" cy="2516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3748088"/>
            <a:ext cx="3352800" cy="3109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4409318"/>
            <a:ext cx="3674049" cy="2296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83" b="92029" l="9539" r="92763">
                        <a14:foregroundMark x1="91118" y1="39493" x2="93092" y2="62319"/>
                        <a14:foregroundMark x1="64474" y1="92029" x2="40461" y2="8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3200399" cy="28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22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2438400" cy="396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124200" cy="3810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52400" y="0"/>
            <a:ext cx="3581400" cy="14732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Hoạt động 3: TRÒ CHƠI THỬ THÁCH CÙNG BẠN?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2858" y="1357086"/>
            <a:ext cx="479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Câu 1: Tìm ra loại rau ăn lá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30480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2931857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135" y="943038"/>
            <a:ext cx="461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Tìm ra loại rau ăn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85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752600"/>
            <a:ext cx="30480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6628" y="642610"/>
            <a:ext cx="5410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Tìm ra loại rau ăn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quả.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9014"/>
            <a:ext cx="3242129" cy="43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9" y="-152400"/>
            <a:ext cx="5333999" cy="6547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743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7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0" y="3614057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+mj-lt"/>
              </a:rPr>
              <a:t>1.Bắp cải</a:t>
            </a:r>
            <a:endParaRPr lang="en-US" sz="24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0" y="5363031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3. Cà chua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9115" y="5562600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latin typeface="+mj-lt"/>
              </a:rPr>
              <a:t>2.</a:t>
            </a:r>
            <a:r>
              <a:rPr lang="vi-VN" sz="2000" b="1" dirty="0" smtClean="0">
                <a:latin typeface="+mj-lt"/>
              </a:rPr>
              <a:t>Cà rốt</a:t>
            </a:r>
            <a:endParaRPr lang="en-US" sz="20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22221"/>
            <a:ext cx="2409429" cy="2409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72362"/>
            <a:ext cx="2438400" cy="3397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630156"/>
            <a:ext cx="2655406" cy="240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24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 của mình là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38600" y="304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 bộ phận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màu sắc như thế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món ăn chế biến từ bắp cải là gi?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5714999" y="4742543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13" y="1524000"/>
            <a:ext cx="3389087" cy="338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05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5" y="308429"/>
            <a:ext cx="392556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86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" y="3429000"/>
            <a:ext cx="4126139" cy="298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429000"/>
            <a:ext cx="388620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là củ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38600" y="304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bộ phận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đặc điểm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5257800" y="44196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47800"/>
            <a:ext cx="239302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30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943"/>
            <a:ext cx="3886200" cy="264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9842" y="-267099"/>
            <a:ext cx="2642616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88620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276600"/>
            <a:ext cx="40767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là quả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581400" y="2902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bộ phận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vỏ của mình có gì và có hình dạng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257800" y="44196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09944"/>
            <a:ext cx="2895600" cy="277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7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6379"/>
            <a:ext cx="3810000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43086"/>
            <a:ext cx="3810000" cy="28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6379"/>
            <a:ext cx="38862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43086"/>
            <a:ext cx="3886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271</Words>
  <Application>Microsoft Office PowerPoint</Application>
  <PresentationFormat>On-screen Show (4:3)</PresentationFormat>
  <Paragraphs>39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17</cp:revision>
  <dcterms:created xsi:type="dcterms:W3CDTF">2020-03-21T15:44:08Z</dcterms:created>
  <dcterms:modified xsi:type="dcterms:W3CDTF">2024-02-22T01:02:14Z</dcterms:modified>
</cp:coreProperties>
</file>