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D7ECC-10C6-45E9-A851-CB073EC266BD}" v="232" dt="2022-01-24T03:33:30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134244-49D8-4B24-86F9-418EF1813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13E012C-5BD0-4D6E-A281-29564E3AC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B428A5-C010-43A8-86BD-0A14582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A8DB88-64F2-4CB6-9D59-37E0084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D16E5F-54A2-45C6-A04C-30DF544F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E25708-FFCA-4E23-A671-D822BD7E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163B87-100B-436D-9A1C-9F44AF2FC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410FD2-5EF8-4478-BC1C-8C1CBF11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DDFEA-7935-494A-AB89-DDCD6DC0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E940B-4377-4343-9BD7-9D6E2698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89DB45A-2923-4222-AA8B-410541156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756CE9-4240-43BB-996B-DCFA738B4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2C488F-00F6-4248-A74E-F5884D5E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FCAE34-A553-442E-B8FA-C9161973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1021E3-D85D-440E-98D6-FC3DFDC4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DD0C6-8818-457D-BC16-D30F1C03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A792BB-CAA1-45B9-B272-ACBEF77C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FDB0F2-D347-45A2-88A8-AC75B083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901942-FE92-4ED0-A106-55E3419D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F93D35-7851-409F-9538-5AE5B26C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CF2475-73AA-469F-A992-4AED81A1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3D2E0D-C369-4B77-B5B0-F26A11F11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F44D69-E680-4A2E-A617-3972BA8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BEA5E7-FF33-4B1F-940E-95CA4F6C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3E9A9B-2870-4FF2-9A11-F54E12E4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87F6A2-DFF0-4A56-A842-60B858B9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1AADFB-7C56-4284-A95C-4D5ECEA03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42B44-AEE1-45E7-A357-4F84EDFEC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10BCD0-2383-4D81-BF57-47254CA3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55CF96-BBF9-4687-A486-7D44BCC2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4B4203-CC38-4E51-9918-34AEA8BD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C18C6-E6BC-415B-B8C4-4DEA1AB1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47B468-FB6A-43E9-B8BB-52B8EF65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42F2A4-9B5F-46DD-9EA2-B8C9C2DF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50D891-885E-4AA3-8B0F-6F12FCCA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A1C024-9002-4486-BDB8-7E7C7574E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E2A531E-C67A-4F6B-B5BF-999C2357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A29CDD-387B-4702-9A9D-8E112513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659586-C7E2-4375-A1DE-4208EA80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8DAB1D-0AED-434E-93BB-35342E98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E38F51-C1CB-46C1-B9B8-51D7F656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409CFF-9BBF-4DEF-9413-1438EB74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847FBBD-0315-4569-B09A-22A36440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6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9B07F27-CA09-4065-9DEF-02D22478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0B1991C-132D-4CA3-8A5F-DB3BB2E4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856B0F-82FE-48FC-B745-0502ACE2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3F6F58-95D8-4D1E-8F26-B2A2DC35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A3CA8F-CFEB-4A41-86AD-DB30FBB4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0C8C01-6AFD-4BD8-B20B-877547088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30792A-41F9-4BD2-A099-455B30B0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FAC8FA-F1CA-4BB6-90AD-88BD76C2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8448B5-F004-4985-A104-2C737799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DEA35-1F7A-414E-B60D-11AE36FB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AAC0F2-1252-4160-BB87-D57C80925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5CAB2F-5F52-4813-95E8-7DB160006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94894A-C722-4D56-B7E3-96A002B8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12164D-0FC5-420E-868B-19CEFEF7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0E5C0A-EA87-413F-9A11-6B994220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B00637F-4097-4BD1-992D-3C1E70CC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D0BA78-FB44-4D94-A8D0-5BA01233F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124082-7541-4187-AF5B-5C761660F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CE52-BB07-434B-AFBC-819AB0F4F65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2AFFAD-98FB-400D-B776-29E94544F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13D2F-1467-43BF-9D2A-DB7058473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B3D5-B0FC-42BF-AE84-15CC37565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2"/>
            <a:ext cx="12191999" cy="6790267"/>
          </a:xfrm>
        </p:spPr>
      </p:pic>
      <p:sp>
        <p:nvSpPr>
          <p:cNvPr id="5" name="TextBox 4"/>
          <p:cNvSpPr txBox="1"/>
          <p:nvPr/>
        </p:nvSpPr>
        <p:spPr>
          <a:xfrm>
            <a:off x="4119034" y="18626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UBND Quận Long Biên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Trường mầm non Long Biên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801" y="2146588"/>
            <a:ext cx="785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LĨNH VỰC PHÁT TRIỂN NHẬN THỨC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268" y="3098799"/>
            <a:ext cx="618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Đề tài: Một số phong tục ngày Tết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Lứa tuổi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5 - 6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tuổi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Giáo viên: Lưu Huyền Trang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78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full of food&#10;&#10;Description automatically generated with medium confidence">
            <a:extLst>
              <a:ext uri="{FF2B5EF4-FFF2-40B4-BE49-F238E27FC236}">
                <a16:creationId xmlns="" xmlns:a16="http://schemas.microsoft.com/office/drawing/2014/main" id="{FA77E804-B9FF-480C-8D86-55D7EB81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6663"/>
            <a:ext cx="5325343" cy="3550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A15C83F0-01D3-4C07-B65E-57ABB2142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663"/>
            <a:ext cx="5800562" cy="3474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late of food&#10;&#10;Description automatically generated with low confidence">
            <a:extLst>
              <a:ext uri="{FF2B5EF4-FFF2-40B4-BE49-F238E27FC236}">
                <a16:creationId xmlns="" xmlns:a16="http://schemas.microsoft.com/office/drawing/2014/main" id="{E23F6520-3676-46B6-8D2E-E8F6C0F4E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6" y="3933825"/>
            <a:ext cx="5233988" cy="273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icture containing food, dish, meal&#10;&#10;Description automatically generated">
            <a:extLst>
              <a:ext uri="{FF2B5EF4-FFF2-40B4-BE49-F238E27FC236}">
                <a16:creationId xmlns="" xmlns:a16="http://schemas.microsoft.com/office/drawing/2014/main" id="{2507F26D-D786-4063-A708-2CDCFB01E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45256"/>
            <a:ext cx="5699844" cy="282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55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 with low confidence">
            <a:extLst>
              <a:ext uri="{FF2B5EF4-FFF2-40B4-BE49-F238E27FC236}">
                <a16:creationId xmlns="" xmlns:a16="http://schemas.microsoft.com/office/drawing/2014/main" id="{5B010D00-3D59-499D-95FF-87ADB5026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947402-00C6-4E14-994B-21BB6D2CCED2}"/>
              </a:ext>
            </a:extLst>
          </p:cNvPr>
          <p:cNvSpPr txBox="1"/>
          <p:nvPr/>
        </p:nvSpPr>
        <p:spPr>
          <a:xfrm>
            <a:off x="4181383" y="5433134"/>
            <a:ext cx="507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rgbClr val="FFFF00"/>
                </a:solidFill>
                <a:latin typeface="+mj-lt"/>
              </a:rPr>
              <a:t>Chúc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FF00"/>
                </a:solidFill>
                <a:latin typeface="+mj-lt"/>
              </a:rPr>
              <a:t>tết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ông </a:t>
            </a:r>
            <a:r>
              <a:rPr lang="vi-VN" sz="3200" dirty="0" err="1">
                <a:solidFill>
                  <a:srgbClr val="FFFF00"/>
                </a:solidFill>
                <a:latin typeface="+mj-lt"/>
              </a:rPr>
              <a:t>bà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6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ad, outdoor, dancer, colorful&#10;&#10;Description automatically generated">
            <a:extLst>
              <a:ext uri="{FF2B5EF4-FFF2-40B4-BE49-F238E27FC236}">
                <a16:creationId xmlns="" xmlns:a16="http://schemas.microsoft.com/office/drawing/2014/main" id="{E52A0068-6500-46B1-AB30-5C72A0FF1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F96510-93DC-4BA9-814B-7785F62899E0}"/>
              </a:ext>
            </a:extLst>
          </p:cNvPr>
          <p:cNvSpPr txBox="1"/>
          <p:nvPr/>
        </p:nvSpPr>
        <p:spPr>
          <a:xfrm>
            <a:off x="701336" y="665825"/>
            <a:ext cx="308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Du xuân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64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ckground pattern, scatter chart&#10;&#10;Description automatically generated">
            <a:extLst>
              <a:ext uri="{FF2B5EF4-FFF2-40B4-BE49-F238E27FC236}">
                <a16:creationId xmlns="" xmlns:a16="http://schemas.microsoft.com/office/drawing/2014/main" id="{E299C30E-D766-41D2-8D6B-813BCEE91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sky, outdoor, person, people&#10;&#10;Description automatically generated">
            <a:extLst>
              <a:ext uri="{FF2B5EF4-FFF2-40B4-BE49-F238E27FC236}">
                <a16:creationId xmlns="" xmlns:a16="http://schemas.microsoft.com/office/drawing/2014/main" id="{719814CA-BEE9-451F-8A81-81E8FC37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7" y="216925"/>
            <a:ext cx="4566768" cy="324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tree, sky, person, outdoor&#10;&#10;Description automatically generated">
            <a:extLst>
              <a:ext uri="{FF2B5EF4-FFF2-40B4-BE49-F238E27FC236}">
                <a16:creationId xmlns="" xmlns:a16="http://schemas.microsoft.com/office/drawing/2014/main" id="{B06A0A03-D772-4E11-AA2C-920505F3A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82" y="184189"/>
            <a:ext cx="4974469" cy="3310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group of people rowing a boat&#10;&#10;Description automatically generated with low confidence">
            <a:extLst>
              <a:ext uri="{FF2B5EF4-FFF2-40B4-BE49-F238E27FC236}">
                <a16:creationId xmlns="" xmlns:a16="http://schemas.microsoft.com/office/drawing/2014/main" id="{762B018C-CDCC-4A6C-96E8-B85D81D8A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4" y="3619303"/>
            <a:ext cx="4675363" cy="311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group of people dancing&#10;&#10;Description automatically generated with medium confidence">
            <a:extLst>
              <a:ext uri="{FF2B5EF4-FFF2-40B4-BE49-F238E27FC236}">
                <a16:creationId xmlns="" xmlns:a16="http://schemas.microsoft.com/office/drawing/2014/main" id="{4598160A-A0BD-423A-818F-8F27FF477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15" y="3840493"/>
            <a:ext cx="4952236" cy="2833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756EC55-EEE7-4029-BC66-5D95E5E783CA}"/>
              </a:ext>
            </a:extLst>
          </p:cNvPr>
          <p:cNvSpPr txBox="1"/>
          <p:nvPr/>
        </p:nvSpPr>
        <p:spPr>
          <a:xfrm>
            <a:off x="3355759" y="3288425"/>
            <a:ext cx="589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chơi dân gian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tết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2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E10A8384-FFDA-4450-9092-927ED1BA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5A215F67-0749-4E8D-8156-C8A97797992A}"/>
              </a:ext>
            </a:extLst>
          </p:cNvPr>
          <p:cNvSpPr/>
          <p:nvPr/>
        </p:nvSpPr>
        <p:spPr>
          <a:xfrm rot="667876">
            <a:off x="1934467" y="316539"/>
            <a:ext cx="8171803" cy="5910505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25FEC8-CF4D-405A-8698-BA8FF3139834}"/>
              </a:ext>
            </a:extLst>
          </p:cNvPr>
          <p:cNvSpPr txBox="1"/>
          <p:nvPr/>
        </p:nvSpPr>
        <p:spPr>
          <a:xfrm>
            <a:off x="4542237" y="1029809"/>
            <a:ext cx="340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Hoạt</a:t>
            </a:r>
            <a:r>
              <a:rPr lang="vi-VN" sz="4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động</a:t>
            </a:r>
            <a:r>
              <a:rPr lang="vi-VN" sz="4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2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CAC70D-30C0-4953-96A5-1E6BC4518DEC}"/>
              </a:ext>
            </a:extLst>
          </p:cNvPr>
          <p:cNvSpPr txBox="1"/>
          <p:nvPr/>
        </p:nvSpPr>
        <p:spPr>
          <a:xfrm>
            <a:off x="4422388" y="1979720"/>
            <a:ext cx="36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Trò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chơi: Ô 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cửa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bí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mật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D86FF-DAC3-4364-BFC4-8441ECA91155}"/>
              </a:ext>
            </a:extLst>
          </p:cNvPr>
          <p:cNvSpPr/>
          <p:nvPr/>
        </p:nvSpPr>
        <p:spPr>
          <a:xfrm>
            <a:off x="3792154" y="2650039"/>
            <a:ext cx="2080335" cy="12641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60DC9F-A33B-4B0D-9097-8D9488216593}"/>
              </a:ext>
            </a:extLst>
          </p:cNvPr>
          <p:cNvSpPr/>
          <p:nvPr/>
        </p:nvSpPr>
        <p:spPr>
          <a:xfrm>
            <a:off x="5931249" y="2639726"/>
            <a:ext cx="2080335" cy="12641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73CAB9E-FE9A-4C75-8E1B-2A238F429976}"/>
              </a:ext>
            </a:extLst>
          </p:cNvPr>
          <p:cNvSpPr/>
          <p:nvPr/>
        </p:nvSpPr>
        <p:spPr>
          <a:xfrm>
            <a:off x="3787330" y="4025128"/>
            <a:ext cx="2080336" cy="12641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D49F93F-B1D6-4C40-9C88-780692557251}"/>
              </a:ext>
            </a:extLst>
          </p:cNvPr>
          <p:cNvSpPr/>
          <p:nvPr/>
        </p:nvSpPr>
        <p:spPr>
          <a:xfrm>
            <a:off x="5931249" y="4048403"/>
            <a:ext cx="2080335" cy="1231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A1675C-0CC2-4672-93F4-A1BD16DA6535}"/>
              </a:ext>
            </a:extLst>
          </p:cNvPr>
          <p:cNvSpPr txBox="1"/>
          <p:nvPr/>
        </p:nvSpPr>
        <p:spPr>
          <a:xfrm>
            <a:off x="4587933" y="2866607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1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4350521-A27C-4277-AE41-B33AFCFEC195}"/>
              </a:ext>
            </a:extLst>
          </p:cNvPr>
          <p:cNvSpPr txBox="1"/>
          <p:nvPr/>
        </p:nvSpPr>
        <p:spPr>
          <a:xfrm>
            <a:off x="6554165" y="2815638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2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681597-FFD3-4091-812D-111DEF70D992}"/>
              </a:ext>
            </a:extLst>
          </p:cNvPr>
          <p:cNvSpPr txBox="1"/>
          <p:nvPr/>
        </p:nvSpPr>
        <p:spPr>
          <a:xfrm>
            <a:off x="4549292" y="4241696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3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D88203-EC08-4AC3-A626-44AF938E8FDB}"/>
              </a:ext>
            </a:extLst>
          </p:cNvPr>
          <p:cNvSpPr txBox="1"/>
          <p:nvPr/>
        </p:nvSpPr>
        <p:spPr>
          <a:xfrm>
            <a:off x="7022066" y="4132294"/>
            <a:ext cx="83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4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4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D4AF9F-FAB7-4D1A-B4F7-0EC7FBD71704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3CA914-0975-4C65-A13E-6257343EC720}"/>
              </a:ext>
            </a:extLst>
          </p:cNvPr>
          <p:cNvSpPr/>
          <p:nvPr/>
        </p:nvSpPr>
        <p:spPr>
          <a:xfrm>
            <a:off x="6030012" y="487837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98F58C-86A6-4165-8B81-B049794CBE41}"/>
              </a:ext>
            </a:extLst>
          </p:cNvPr>
          <p:cNvSpPr/>
          <p:nvPr/>
        </p:nvSpPr>
        <p:spPr>
          <a:xfrm>
            <a:off x="1300899" y="3593180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F6180D-8630-49BA-B78E-C87B996BB25E}"/>
              </a:ext>
            </a:extLst>
          </p:cNvPr>
          <p:cNvSpPr/>
          <p:nvPr/>
        </p:nvSpPr>
        <p:spPr>
          <a:xfrm>
            <a:off x="6096000" y="3593180"/>
            <a:ext cx="4553146" cy="29411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late of lettuce&#10;&#10;Description automatically generated with low confidence">
            <a:extLst>
              <a:ext uri="{FF2B5EF4-FFF2-40B4-BE49-F238E27FC236}">
                <a16:creationId xmlns="" xmlns:a16="http://schemas.microsoft.com/office/drawing/2014/main" id="{8DDC5A75-F365-4C5F-8A02-550F7B2BB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64" y="638160"/>
            <a:ext cx="4194927" cy="2640516"/>
          </a:xfrm>
          <a:prstGeom prst="rect">
            <a:avLst/>
          </a:prstGeom>
        </p:spPr>
      </p:pic>
      <p:pic>
        <p:nvPicPr>
          <p:cNvPr id="10" name="Picture 9" descr="A close up of some flowers&#10;&#10;Description automatically generated with medium confidence">
            <a:extLst>
              <a:ext uri="{FF2B5EF4-FFF2-40B4-BE49-F238E27FC236}">
                <a16:creationId xmlns="" xmlns:a16="http://schemas.microsoft.com/office/drawing/2014/main" id="{B494C587-97C1-4FD6-8345-0C646F0E0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2" y="638161"/>
            <a:ext cx="4210639" cy="2640516"/>
          </a:xfrm>
          <a:prstGeom prst="rect">
            <a:avLst/>
          </a:prstGeom>
        </p:spPr>
      </p:pic>
      <p:pic>
        <p:nvPicPr>
          <p:cNvPr id="13" name="Picture 12" descr="A group of people standing in a room&#10;&#10;Description automatically generated with low confidence">
            <a:extLst>
              <a:ext uri="{FF2B5EF4-FFF2-40B4-BE49-F238E27FC236}">
                <a16:creationId xmlns="" xmlns:a16="http://schemas.microsoft.com/office/drawing/2014/main" id="{6D998BBD-E542-41DC-A9F0-D13B1ACFA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87" y="3723588"/>
            <a:ext cx="4214371" cy="2646575"/>
          </a:xfrm>
          <a:prstGeom prst="rect">
            <a:avLst/>
          </a:prstGeom>
        </p:spPr>
      </p:pic>
      <p:pic>
        <p:nvPicPr>
          <p:cNvPr id="15" name="Picture 14" descr="Fireworks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B355EDA1-9305-49AB-8757-166EE3464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04042"/>
            <a:ext cx="4158791" cy="26661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2E5557B-CA68-4DF6-8266-80B0A34A4CEA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F385BC4-1797-4B1F-8D11-BB8FA5E07BBD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loài</a:t>
            </a:r>
            <a:r>
              <a:rPr lang="vi-VN" sz="2800" dirty="0">
                <a:latin typeface="+mj-lt"/>
              </a:rPr>
              <a:t> hoa </a:t>
            </a:r>
            <a:r>
              <a:rPr lang="vi-VN" sz="2800" dirty="0" err="1">
                <a:latin typeface="+mj-lt"/>
              </a:rPr>
              <a:t>đặc</a:t>
            </a:r>
            <a:r>
              <a:rPr lang="vi-VN" sz="2800" dirty="0">
                <a:latin typeface="+mj-lt"/>
              </a:rPr>
              <a:t> trưng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tết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miền</a:t>
            </a:r>
            <a:r>
              <a:rPr lang="vi-VN" sz="28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</a:t>
            </a:r>
            <a:r>
              <a:rPr lang="vi-VN" sz="2400" dirty="0" err="1"/>
              <a:t>ắc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49605C-705D-4A73-9ABD-CF096A2607D9}"/>
              </a:ext>
            </a:extLst>
          </p:cNvPr>
          <p:cNvSpPr/>
          <p:nvPr/>
        </p:nvSpPr>
        <p:spPr>
          <a:xfrm>
            <a:off x="1300899" y="487837"/>
            <a:ext cx="4553146" cy="2941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4F180B-90CC-425C-8B4B-B98C8F7F5F8D}"/>
              </a:ext>
            </a:extLst>
          </p:cNvPr>
          <p:cNvSpPr/>
          <p:nvPr/>
        </p:nvSpPr>
        <p:spPr>
          <a:xfrm>
            <a:off x="6030012" y="487837"/>
            <a:ext cx="4553146" cy="2941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BCE7CF1-1BC9-47F0-A567-4312E9C8B450}"/>
              </a:ext>
            </a:extLst>
          </p:cNvPr>
          <p:cNvSpPr/>
          <p:nvPr/>
        </p:nvSpPr>
        <p:spPr>
          <a:xfrm>
            <a:off x="6025298" y="487837"/>
            <a:ext cx="4557860" cy="2941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8047570-175C-4142-8BFB-B7987AD0068D}"/>
              </a:ext>
            </a:extLst>
          </p:cNvPr>
          <p:cNvSpPr/>
          <p:nvPr/>
        </p:nvSpPr>
        <p:spPr>
          <a:xfrm>
            <a:off x="6025298" y="487836"/>
            <a:ext cx="4623848" cy="2941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1CEFB91-5097-4DC3-A9DF-A3459E022EAA}"/>
              </a:ext>
            </a:extLst>
          </p:cNvPr>
          <p:cNvSpPr/>
          <p:nvPr/>
        </p:nvSpPr>
        <p:spPr>
          <a:xfrm>
            <a:off x="1300899" y="3579324"/>
            <a:ext cx="4553146" cy="2941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+mj-lt"/>
              </a:rPr>
              <a:t>Đên</a:t>
            </a:r>
            <a:r>
              <a:rPr lang="vi-VN" sz="2800" dirty="0">
                <a:latin typeface="+mj-lt"/>
              </a:rPr>
              <a:t> giao </a:t>
            </a:r>
            <a:r>
              <a:rPr lang="vi-VN" sz="2800" dirty="0" err="1">
                <a:latin typeface="+mj-lt"/>
              </a:rPr>
              <a:t>thừa</a:t>
            </a:r>
            <a:endParaRPr lang="en-US" sz="28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A5B546-1588-440E-A907-A34885A879D7}"/>
              </a:ext>
            </a:extLst>
          </p:cNvPr>
          <p:cNvSpPr/>
          <p:nvPr/>
        </p:nvSpPr>
        <p:spPr>
          <a:xfrm>
            <a:off x="1300899" y="3579324"/>
            <a:ext cx="4553146" cy="2941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đêm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A9494B9-1F90-4CD5-8495-52FE58EA4198}"/>
              </a:ext>
            </a:extLst>
          </p:cNvPr>
          <p:cNvSpPr/>
          <p:nvPr/>
        </p:nvSpPr>
        <p:spPr>
          <a:xfrm>
            <a:off x="1300899" y="3579324"/>
            <a:ext cx="4553146" cy="2941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BE7388B-4ADE-42E9-96B1-49FE6F9B543D}"/>
              </a:ext>
            </a:extLst>
          </p:cNvPr>
          <p:cNvSpPr/>
          <p:nvPr/>
        </p:nvSpPr>
        <p:spPr>
          <a:xfrm>
            <a:off x="6096000" y="3593180"/>
            <a:ext cx="4553146" cy="2927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16A3AF-356E-4132-B513-939D26C3966B}"/>
              </a:ext>
            </a:extLst>
          </p:cNvPr>
          <p:cNvSpPr/>
          <p:nvPr/>
        </p:nvSpPr>
        <p:spPr>
          <a:xfrm>
            <a:off x="6096000" y="3579324"/>
            <a:ext cx="4572000" cy="29550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đầu</a:t>
            </a:r>
            <a:r>
              <a:rPr lang="vi-VN" sz="2400" dirty="0">
                <a:latin typeface="+mj-lt"/>
              </a:rPr>
              <a:t> năm </a:t>
            </a:r>
            <a:r>
              <a:rPr lang="vi-VN" sz="2400" dirty="0" err="1">
                <a:latin typeface="+mj-lt"/>
              </a:rPr>
              <a:t>mới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thường</a:t>
            </a:r>
            <a:r>
              <a:rPr lang="vi-VN" sz="2400" dirty="0">
                <a:latin typeface="+mj-lt"/>
              </a:rPr>
              <a:t> đi đâu</a:t>
            </a:r>
            <a:endParaRPr lang="en-US" sz="24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E3CC515-9800-4031-A7DF-6D94C43A1529}"/>
              </a:ext>
            </a:extLst>
          </p:cNvPr>
          <p:cNvSpPr/>
          <p:nvPr/>
        </p:nvSpPr>
        <p:spPr>
          <a:xfrm>
            <a:off x="6096000" y="3579324"/>
            <a:ext cx="4572000" cy="2955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Câu 4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9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48125 -0.0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48281 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48047 -0.0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51784 -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51185 -0.00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664 -0.0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48203 -0.02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48346 0.00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48346 0.017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49583 -0.02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49661 -0.01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49739 -0.024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" grpId="0" animBg="1"/>
      <p:bldP spid="4" grpId="0" animBg="1"/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anch with pink flowers&#10;&#10;Description automatically generated with medium confidence">
            <a:extLst>
              <a:ext uri="{FF2B5EF4-FFF2-40B4-BE49-F238E27FC236}">
                <a16:creationId xmlns="" xmlns:a16="http://schemas.microsoft.com/office/drawing/2014/main" id="{180C6A40-4BF1-4588-9BBF-EC3AC0B6C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70" y="0"/>
            <a:ext cx="12716940" cy="8315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90B6A7-CAA6-4046-86C6-4155DB623205}"/>
              </a:ext>
            </a:extLst>
          </p:cNvPr>
          <p:cNvSpPr txBox="1"/>
          <p:nvPr/>
        </p:nvSpPr>
        <p:spPr>
          <a:xfrm>
            <a:off x="1113182" y="89452"/>
            <a:ext cx="6977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năm mới </a:t>
            </a:r>
            <a:r>
              <a:rPr lang="vi-V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7D4AD7A-F315-4333-88A7-E48CF276A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04233B-89D2-43F8-A7F7-CF3020C490F3}"/>
              </a:ext>
            </a:extLst>
          </p:cNvPr>
          <p:cNvSpPr txBox="1"/>
          <p:nvPr/>
        </p:nvSpPr>
        <p:spPr>
          <a:xfrm>
            <a:off x="4382610" y="523781"/>
            <a:ext cx="214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FF0000"/>
                </a:solidFill>
              </a:rPr>
              <a:t>Chuẩn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bị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EF344C-475F-4532-B91F-77E2366F750B}"/>
              </a:ext>
            </a:extLst>
          </p:cNvPr>
          <p:cNvSpPr txBox="1"/>
          <p:nvPr/>
        </p:nvSpPr>
        <p:spPr>
          <a:xfrm>
            <a:off x="2136559" y="1482571"/>
            <a:ext cx="7519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Tranh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chợ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bày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thờ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gia tiên,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gia đinh quây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quần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bên mâm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cỗ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tất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niên,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bắn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phao hoa đêm giao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thừa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, đi du xuân,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chơi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con châu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chúc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ông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vi-VN" sz="2800" dirty="0" err="1">
                <a:solidFill>
                  <a:srgbClr val="FF0000"/>
                </a:solidFill>
                <a:latin typeface="+mj-lt"/>
              </a:rPr>
              <a:t>Nhạc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hát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quê em,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bé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đón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tết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sang…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BDBF104B-760D-4E2A-8829-EE7CB11C33D3}"/>
              </a:ext>
            </a:extLst>
          </p:cNvPr>
          <p:cNvSpPr/>
          <p:nvPr/>
        </p:nvSpPr>
        <p:spPr>
          <a:xfrm>
            <a:off x="11159231" y="6161103"/>
            <a:ext cx="816746" cy="62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green, corn, several&#10;&#10;Description automatically generated">
            <a:extLst>
              <a:ext uri="{FF2B5EF4-FFF2-40B4-BE49-F238E27FC236}">
                <a16:creationId xmlns="" xmlns:a16="http://schemas.microsoft.com/office/drawing/2014/main" id="{0C2535D2-79BE-4388-AE10-54D6F53A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41802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1918EE3D-2029-4AE1-A57B-F8A89A44B3DE}"/>
              </a:ext>
            </a:extLst>
          </p:cNvPr>
          <p:cNvSpPr/>
          <p:nvPr/>
        </p:nvSpPr>
        <p:spPr>
          <a:xfrm rot="365462">
            <a:off x="1397151" y="324307"/>
            <a:ext cx="9612620" cy="620938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513037-2A65-4055-AEED-85213A9BF5E5}"/>
              </a:ext>
            </a:extLst>
          </p:cNvPr>
          <p:cNvSpPr txBox="1"/>
          <p:nvPr/>
        </p:nvSpPr>
        <p:spPr>
          <a:xfrm>
            <a:off x="5078027" y="1322773"/>
            <a:ext cx="261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HOẠT ĐỘNG 1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5CA99A-6C35-4DDA-9D0E-B2A1927A3826}"/>
              </a:ext>
            </a:extLst>
          </p:cNvPr>
          <p:cNvSpPr txBox="1"/>
          <p:nvPr/>
        </p:nvSpPr>
        <p:spPr>
          <a:xfrm>
            <a:off x="2308194" y="2121764"/>
            <a:ext cx="8788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NGÀY TẾT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Engineering drawing&#10;&#10;Description automatically generated with low confidence">
            <a:extLst>
              <a:ext uri="{FF2B5EF4-FFF2-40B4-BE49-F238E27FC236}">
                <a16:creationId xmlns="" xmlns:a16="http://schemas.microsoft.com/office/drawing/2014/main" id="{1E3D98B3-E7A3-48B8-9AB2-FD07BFD1B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5" y="3358904"/>
            <a:ext cx="3675115" cy="192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07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in a garden&#10;&#10;Description automatically generated with low confidence">
            <a:extLst>
              <a:ext uri="{FF2B5EF4-FFF2-40B4-BE49-F238E27FC236}">
                <a16:creationId xmlns="" xmlns:a16="http://schemas.microsoft.com/office/drawing/2014/main" id="{957C80C4-51F3-4C9E-9653-2A77F7F09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5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5FA1017-1A01-4B54-92D3-9C3ACC9BE57C}"/>
              </a:ext>
            </a:extLst>
          </p:cNvPr>
          <p:cNvSpPr txBox="1"/>
          <p:nvPr/>
        </p:nvSpPr>
        <p:spPr>
          <a:xfrm>
            <a:off x="3450314" y="470516"/>
            <a:ext cx="483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Trang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trí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nhà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cửa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đón</a:t>
            </a:r>
            <a:r>
              <a:rPr lang="vi-V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tết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01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 with low confidence">
            <a:extLst>
              <a:ext uri="{FF2B5EF4-FFF2-40B4-BE49-F238E27FC236}">
                <a16:creationId xmlns="" xmlns:a16="http://schemas.microsoft.com/office/drawing/2014/main" id="{F12DD702-0817-498B-B94D-0C32B4B1E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  <p:pic>
        <p:nvPicPr>
          <p:cNvPr id="17" name="Picture 16" descr="A picture containing text, marketplace, colorful, several&#10;&#10;Description automatically generated">
            <a:extLst>
              <a:ext uri="{FF2B5EF4-FFF2-40B4-BE49-F238E27FC236}">
                <a16:creationId xmlns="" xmlns:a16="http://schemas.microsoft.com/office/drawing/2014/main" id="{66AEF18D-F1F0-4613-975E-371444720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8" y="232691"/>
            <a:ext cx="10986118" cy="644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988E40F-8504-4DA4-8CFB-1BBDE6F24942}"/>
              </a:ext>
            </a:extLst>
          </p:cNvPr>
          <p:cNvSpPr txBox="1"/>
          <p:nvPr/>
        </p:nvSpPr>
        <p:spPr>
          <a:xfrm>
            <a:off x="3293616" y="181992"/>
            <a:ext cx="469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Mua </a:t>
            </a:r>
            <a:r>
              <a:rPr lang="vi-VN" sz="3600" dirty="0" err="1">
                <a:latin typeface="+mj-lt"/>
              </a:rPr>
              <a:t>sắm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ngày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tết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1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sy street full of people&#10;&#10;Description automatically generated with low confidence">
            <a:extLst>
              <a:ext uri="{FF2B5EF4-FFF2-40B4-BE49-F238E27FC236}">
                <a16:creationId xmlns="" xmlns:a16="http://schemas.microsoft.com/office/drawing/2014/main" id="{01ED6523-8E80-4B6F-B8CF-D6FD2C9C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D54E4A-3924-4A48-BCD4-7673628E6AF6}"/>
              </a:ext>
            </a:extLst>
          </p:cNvPr>
          <p:cNvSpPr txBox="1"/>
          <p:nvPr/>
        </p:nvSpPr>
        <p:spPr>
          <a:xfrm>
            <a:off x="3630966" y="4074850"/>
            <a:ext cx="50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Chợ</a:t>
            </a:r>
            <a:r>
              <a:rPr lang="vi-VN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hoa </a:t>
            </a:r>
            <a:r>
              <a:rPr lang="vi-VN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ngày</a:t>
            </a:r>
            <a:r>
              <a:rPr lang="vi-VN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vi-VN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tết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works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07E5DBEB-8A52-4A09-B93F-0F240739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 with food on it&#10;&#10;Description automatically generated">
            <a:extLst>
              <a:ext uri="{FF2B5EF4-FFF2-40B4-BE49-F238E27FC236}">
                <a16:creationId xmlns="" xmlns:a16="http://schemas.microsoft.com/office/drawing/2014/main" id="{F54E85C7-83CA-42E5-B95B-CC8A42001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392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CA5D73-FD48-4AF6-8C09-D18A5E5084FE}"/>
              </a:ext>
            </a:extLst>
          </p:cNvPr>
          <p:cNvSpPr txBox="1"/>
          <p:nvPr/>
        </p:nvSpPr>
        <p:spPr>
          <a:xfrm>
            <a:off x="3957408" y="5159221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FF0000"/>
                </a:solidFill>
              </a:rPr>
              <a:t>Bữa</a:t>
            </a:r>
            <a:r>
              <a:rPr lang="vi-VN" sz="4000" dirty="0">
                <a:solidFill>
                  <a:srgbClr val="FF0000"/>
                </a:solidFill>
              </a:rPr>
              <a:t> cơm </a:t>
            </a:r>
            <a:r>
              <a:rPr lang="vi-VN" sz="4000" dirty="0" err="1">
                <a:solidFill>
                  <a:srgbClr val="FF0000"/>
                </a:solidFill>
              </a:rPr>
              <a:t>ngày</a:t>
            </a:r>
            <a:r>
              <a:rPr lang="vi-VN" sz="4000" dirty="0">
                <a:solidFill>
                  <a:srgbClr val="FF0000"/>
                </a:solidFill>
              </a:rPr>
              <a:t> </a:t>
            </a:r>
            <a:r>
              <a:rPr lang="vi-VN" sz="4000" dirty="0" err="1">
                <a:solidFill>
                  <a:srgbClr val="FF0000"/>
                </a:solidFill>
              </a:rPr>
              <a:t>tết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B8669245-D1FC-4CB9-A27C-99A2BCB0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6897" cy="6858000"/>
          </a:xfrm>
          <a:prstGeom prst="rect">
            <a:avLst/>
          </a:prstGeom>
        </p:spPr>
      </p:pic>
      <p:pic>
        <p:nvPicPr>
          <p:cNvPr id="7" name="Picture 6" descr="A close up of some flowers&#10;&#10;Description automatically generated with medium confidence">
            <a:extLst>
              <a:ext uri="{FF2B5EF4-FFF2-40B4-BE49-F238E27FC236}">
                <a16:creationId xmlns="" xmlns:a16="http://schemas.microsoft.com/office/drawing/2014/main" id="{32860C39-E664-4716-9963-B9F34D37F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2" y="157162"/>
            <a:ext cx="5480256" cy="310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sitting in a flower garden&#10;&#10;Description automatically generated with low confidence">
            <a:extLst>
              <a:ext uri="{FF2B5EF4-FFF2-40B4-BE49-F238E27FC236}">
                <a16:creationId xmlns="" xmlns:a16="http://schemas.microsoft.com/office/drawing/2014/main" id="{D71D0A29-2ED0-4540-9CFA-5C447C9CF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6" y="195262"/>
            <a:ext cx="5234864" cy="310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late of fruit&#10;&#10;Description automatically generated with low confidence">
            <a:extLst>
              <a:ext uri="{FF2B5EF4-FFF2-40B4-BE49-F238E27FC236}">
                <a16:creationId xmlns="" xmlns:a16="http://schemas.microsoft.com/office/drawing/2014/main" id="{EF92F81E-D70F-4B30-B023-7F7DB4F7B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3429000"/>
            <a:ext cx="4124325" cy="337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table full of food&#10;&#10;Description automatically generated with low confidence">
            <a:extLst>
              <a:ext uri="{FF2B5EF4-FFF2-40B4-BE49-F238E27FC236}">
                <a16:creationId xmlns="" xmlns:a16="http://schemas.microsoft.com/office/drawing/2014/main" id="{82CF6B1A-F749-4904-BE50-76E9E5E7B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6" y="3567112"/>
            <a:ext cx="5234864" cy="307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44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tìm hiểu về ngày tết nguyên đán</Template>
  <TotalTime>78</TotalTime>
  <Words>215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Hoa</dc:creator>
  <cp:lastModifiedBy>Techsi.vn</cp:lastModifiedBy>
  <cp:revision>7</cp:revision>
  <dcterms:created xsi:type="dcterms:W3CDTF">2022-01-24T10:37:42Z</dcterms:created>
  <dcterms:modified xsi:type="dcterms:W3CDTF">2024-02-22T02:48:32Z</dcterms:modified>
</cp:coreProperties>
</file>