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3" r:id="rId4"/>
    <p:sldId id="259" r:id="rId5"/>
    <p:sldId id="260" r:id="rId6"/>
    <p:sldId id="264" r:id="rId7"/>
    <p:sldId id="261" r:id="rId8"/>
    <p:sldId id="262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9E7C-FED7-48FD-A7AA-A24140AF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46F08-5619-4F0E-A67F-3CE382882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5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858A-00E0-4638-9288-A9A39CC55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55621-0C6D-4677-996A-D7538DA4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72BDD-C1AF-4E0F-84ED-70C6347D3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1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F25DF-F571-4D50-940C-4B40B94B3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D18A0-97A9-4423-837D-B61C10ED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8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F4E4D-91DB-4C1F-937B-EAAC00203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9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A5567-9D9C-4E76-A874-D4226BD5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5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105D8-B87B-4156-B7FD-F5D00CE1A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3B313-318E-4E39-B358-4AD0C90B1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7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25DA534-1380-441E-9BA0-3E787FC03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78" y="5877"/>
            <a:ext cx="9323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2473325" y="115888"/>
            <a:ext cx="3856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1893888" y="692150"/>
            <a:ext cx="501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2363788" y="1428750"/>
            <a:ext cx="4164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LĨNH VỰC PHÁT TRIỀN NGÔN NGỮ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3133725" y="2060575"/>
            <a:ext cx="3030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văn học</a:t>
            </a:r>
          </a:p>
        </p:txBody>
      </p:sp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1762125" y="3059113"/>
            <a:ext cx="433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Truyện “ Thỏ con ăn gì”</a:t>
            </a:r>
          </a:p>
        </p:txBody>
      </p:sp>
      <p:sp>
        <p:nvSpPr>
          <p:cNvPr id="2056" name="TextBox 6"/>
          <p:cNvSpPr txBox="1">
            <a:spLocks noChangeArrowheads="1"/>
          </p:cNvSpPr>
          <p:nvPr/>
        </p:nvSpPr>
        <p:spPr bwMode="auto">
          <a:xfrm>
            <a:off x="1889125" y="4221163"/>
            <a:ext cx="311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Lê Thị Hòa</a:t>
            </a:r>
          </a:p>
        </p:txBody>
      </p:sp>
      <p:sp>
        <p:nvSpPr>
          <p:cNvPr id="2057" name="TextBox 7"/>
          <p:cNvSpPr txBox="1">
            <a:spLocks noChangeArrowheads="1"/>
          </p:cNvSpPr>
          <p:nvPr/>
        </p:nvSpPr>
        <p:spPr bwMode="auto">
          <a:xfrm>
            <a:off x="1847850" y="3613150"/>
            <a:ext cx="312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24- 36 tháng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2" grpId="0"/>
      <p:bldP spid="2053" grpId="0"/>
      <p:bldP spid="2054" grpId="0"/>
      <p:bldP spid="2055" grpId="0"/>
      <p:bldP spid="2056" grpId="0"/>
      <p:bldP spid="20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4005263"/>
            <a:ext cx="10302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F:\Downloads\Documents\Chi cai\dau meo me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52738"/>
            <a:ext cx="1349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:\Downloads\Documents\Chi cai\than me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94113"/>
            <a:ext cx="1554162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:\Downloads\Documents\Chi cai\tho ca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32125"/>
            <a:ext cx="1800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F:\Downloads\Documents\Chi cai\dau 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71838"/>
            <a:ext cx="998537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:\Downloads\Documents\Chi cai\than d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73500"/>
            <a:ext cx="158432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F:\Downloads\Documents\Chi cai\tay d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4103688"/>
            <a:ext cx="9001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829050"/>
            <a:ext cx="16906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32200"/>
            <a:ext cx="95408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41288"/>
            <a:ext cx="91630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1258888" y="1125538"/>
            <a:ext cx="5857875" cy="45720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41288"/>
            <a:ext cx="91630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146175"/>
            <a:ext cx="552926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489325"/>
            <a:ext cx="1347787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257675"/>
            <a:ext cx="15541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13125"/>
            <a:ext cx="1725613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81525"/>
            <a:ext cx="103028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41288"/>
            <a:ext cx="91630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520700"/>
            <a:ext cx="538321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inh n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48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19002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inh nen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10548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484313"/>
            <a:ext cx="19002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C 0.0283 0.00255 0.04931 0.00764 0.0776 0.01181 C 0.09514 0.01829 0.11215 0.02107 0.13021 0.02408 C 0.1309 0.02824 0.13038 0.0331 0.13264 0.03635 C 0.13507 0.03959 0.13889 0.03935 0.14149 0.04051 C 0.14913 0.04352 0.15694 0.04607 0.16458 0.04861 C 0.17899 0.05348 0.19427 0.0625 0.20833 0.06922 C 0.21024 0.0713 0.25417 0.12824 0.27205 0.13079 C 0.2875 0.1331 0.30312 0.1338 0.31858 0.13496 C 0.35104 0.14422 0.33958 0.13565 0.35608 0.15139 C 0.36476 0.16945 0.37986 0.18334 0.39375 0.19236 C 0.39931 0.19584 0.40521 0.19769 0.41128 0.2007 C 0.41406 0.20185 0.41996 0.20486 0.41996 0.2051 C 0.42865 0.2169 0.43472 0.22408 0.44618 0.22917 C 0.47587 0.23426 0.46545 0.23357 0.50486 0.20903 C 0.52934 0.19514 0.57396 0.15973 0.59358 0.14514 C 0.5974 0.13658 0.61996 0.13033 0.62396 0.12199 C 0.63038 0.1088 0.6533 0.10185 0.66285 0.09074 C 0.66441 0.09167 0.69549 0.0801 0.7092 0.07986 C 0.72413 0.07778 0.7401 0.07963 0.75382 0.07848 C 0.77396 0.07616 0.77014 0.07431 0.79062 0.07292 C 0.82483 0.07709 0.82083 0.07755 0.88628 0.07153 C 0.90156 0.06991 0.94323 0.07084 0.95903 0.07037 C 1.04635 0.06922 1.03976 0.14329 1.12847 0.14329 " pathEditMode="relative" rAng="0" ptsTypes="ffffffffffffffafffafffff">
                                      <p:cBhvr>
                                        <p:cTn id="11" dur="5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4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C 0.0283 0.00255 0.04931 0.00764 0.0776 0.01181 C 0.09514 0.01829 0.11215 0.02107 0.13021 0.02408 C 0.1309 0.02824 0.13038 0.0331 0.13264 0.03635 C 0.13507 0.03959 0.13889 0.03935 0.14149 0.04051 C 0.14913 0.04352 0.15694 0.04607 0.16458 0.04861 C 0.17899 0.05348 0.19427 0.0625 0.20833 0.06922 C 0.21024 0.0713 0.25417 0.12824 0.27205 0.13079 C 0.2875 0.1331 0.30312 0.1338 0.31858 0.13496 C 0.35104 0.14422 0.33958 0.13565 0.35608 0.15139 C 0.36476 0.16945 0.37986 0.18334 0.39375 0.19236 C 0.39931 0.19584 0.40521 0.19769 0.41128 0.2007 C 0.41406 0.20185 0.41996 0.20486 0.41996 0.2051 C 0.42865 0.2169 0.43472 0.22408 0.44618 0.22917 C 0.47587 0.23426 0.46545 0.23357 0.50486 0.20903 C 0.52934 0.19514 0.57396 0.15973 0.59358 0.14514 C 0.5974 0.13658 0.61996 0.13033 0.62396 0.12199 C 0.63038 0.1088 0.6533 0.10185 0.66285 0.09074 C 0.66441 0.09167 0.69549 0.0801 0.7092 0.07986 C 0.72413 0.07778 0.7401 0.07963 0.75382 0.07848 C 0.77396 0.07616 0.77014 0.07431 0.79062 0.07292 C 0.82483 0.07709 0.82083 0.07755 0.88628 0.07153 C 0.90156 0.06991 0.94323 0.07084 0.95903 0.07037 C 1.04635 0.06922 1.03976 0.14329 1.12847 0.14329 " pathEditMode="relative" rAng="0" ptsTypes="ffffffffffffffafffafffff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4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F:\Downloads\Documents\Chi cai\binh-minh-trong-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973513"/>
            <a:ext cx="169068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3729038"/>
            <a:ext cx="95408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2339975" y="0"/>
            <a:ext cx="4968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">
                <a:solidFill>
                  <a:schemeClr val="bg1"/>
                </a:solidFill>
                <a:cs typeface="Arial" charset="0"/>
              </a:rPr>
              <a:t>Thỏ gặp Gà Trống đang mổ thóc. Gà Trống mời :</a:t>
            </a:r>
          </a:p>
        </p:txBody>
      </p:sp>
      <p:pic>
        <p:nvPicPr>
          <p:cNvPr id="4102" name="Picture 7" descr="F:\Downloads\Documents\Chi cai\tho c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571875"/>
            <a:ext cx="16081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457E-6 C 3.33333E-6 2.77457E-6 -0.01945 0.02104 -0.02014 0.02058 C -0.02084 0.02011 3.33333E-6 2.77457E-6 3.33333E-6 2.77457E-6 Z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:\Downloads\Documents\Chi cai\binh-minh-trong-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973513"/>
            <a:ext cx="169068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3729038"/>
            <a:ext cx="95408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2339975" y="0"/>
            <a:ext cx="4968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">
                <a:solidFill>
                  <a:schemeClr val="bg1"/>
                </a:solidFill>
                <a:cs typeface="Arial" charset="0"/>
              </a:rPr>
              <a:t>Thỏ gặp Gà Trống đang mổ thóc. Gà Trống mời :</a:t>
            </a:r>
          </a:p>
        </p:txBody>
      </p:sp>
      <p:pic>
        <p:nvPicPr>
          <p:cNvPr id="6151" name="Picture 7" descr="F:\Downloads\Documents\Chi cai\tho ca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3810000"/>
            <a:ext cx="16081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457E-6 C 3.33333E-6 2.77457E-6 -0.01945 0.02104 -0.02014 0.02058 C -0.02084 0.02011 3.33333E-6 2.77457E-6 3.33333E-6 2.77457E-6 Z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0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C 0.00573 -0.01898 0.01355 -0.03704 0.029 -0.03704 C 0.04653 -0.03704 0.05261 -0.01898 0.05834 1.48148E-6 C 0.06615 0.02106 0.07188 0.04213 0.09132 0.04213 C 0.10886 0.04213 0.11476 0.02106 0.1224 1.48148E-6 C 0.12605 -0.01898 0.13386 -0.03704 0.15139 -0.03704 C 0.16702 -0.03704 0.17466 -0.01898 0.18091 1.48148E-6 C 0.18646 0.02106 0.19445 0.04213 0.21181 0.04213 C 0.22952 0.04213 0.24289 1.48148E-6 0.24289 0.00023 C 0.24862 -0.01898 0.25452 -0.03704 0.27205 -0.03704 C 0.28924 -0.03704 0.29566 -0.01898 0.30157 1.48148E-6 C 0.30921 0.02106 0.31493 0.04213 0.33455 0.04213 C 0.35209 0.04213 0.35782 0.02106 0.36355 1.48148E-6 C 0.37118 -0.01898 0.36042 -0.02338 0.37431 -0.03796 C 0.38959 -0.03796 0.4099 -0.05556 0.4158 -0.03658 C 0.42171 -0.01551 0.43455 -0.00764 0.45226 -0.00764 C 0.46962 -0.00764 0.49462 -0.03403 0.50261 -0.05509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-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375 -0.04699 C 0.49914 -0.06759 0.50764 -0.08796 0.52917 -0.09306 C 0.55348 -0.09884 0.56424 -0.08148 0.57448 -0.06621 C 0.58802 -0.04792 0.59879 -0.0294 0.62587 -0.03565 C 0.64983 -0.04144 0.65539 -0.06389 0.6632 -0.08704 C 0.66598 -0.10695 0.67431 -0.12732 0.69862 -0.1331 C 0.72014 -0.1382 0.73264 -0.12199 0.7441 -0.10625 C 0.75487 -0.0875 0.76841 -0.06945 0.79271 -0.07523 C 0.81684 -0.08125 0.83004 -0.12662 0.82917 -0.12616 C 0.83542 -0.14722 0.84167 -0.1669 0.86459 -0.1713 C 0.88889 -0.17847 0.89983 -0.16158 0.91094 -0.14514 C 0.92448 -0.12755 0.93507 -0.1088 0.96164 -0.11458 C 0.98629 -0.12107 0.99167 -0.14352 0.99636 -0.16597 C 1.00504 -0.18727 1.00973 -0.20695 1.03316 -0.21227 C 1.05521 -0.21713 1.06962 -0.20255 1.07969 -0.18588 C 1.09115 -0.1669 1.10365 -0.14908 1.12726 -0.15463 C 1.15157 -0.15996 1.15851 -0.18287 1.1665 -0.20625 " pathEditMode="relative" rAng="-603556" ptsTypes="fffffffffffffffff">
                                      <p:cBhvr>
                                        <p:cTn id="10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63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E:\PSD\Canh+BaBy\k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" descr="F:\Downloads\Documents\Chi cai\than m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97425"/>
            <a:ext cx="155416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F:\Downloads\Documents\Chi cai\dau meo me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13493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F:\Downloads\Documents\Chi cai\canh tay me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084763"/>
            <a:ext cx="10287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2997200"/>
            <a:ext cx="17224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-0.00816 -0.01898 -0.01892 -0.03704 -0.0401 -0.03704 C -0.06441 -0.03704 -0.07274 -0.01898 -0.08055 2.22222E-6 C -0.09132 0.02106 -0.0993 0.0419 -0.12621 0.0419 C -0.15017 0.0419 -0.15833 0.02106 -0.16909 2.22222E-6 C -0.17413 -0.01898 -0.18472 -0.03704 -0.20902 -0.03704 C -0.2302 -0.03704 -0.24097 -0.01898 -0.24948 2.22222E-6 C -0.25729 0.02106 -0.26805 0.0419 -0.29201 0.0419 C -0.31632 0.0419 -0.33489 2.22222E-6 -0.33489 0.00023 C -0.3427 -0.01898 -0.35104 -0.03704 -0.37482 -0.03704 C -0.39913 -0.03704 -0.40746 -0.01898 -0.41545 2.22222E-6 C -0.42604 0.02106 -0.43385 0.0419 -0.46076 0.0419 C -0.48507 0.0419 -0.49288 0.02106 -0.50086 2.22222E-6 C -0.51145 -0.01898 -0.51961 -0.03704 -0.54357 -0.03704 C -0.5651 -0.03704 -0.57569 -0.01898 -0.58402 2.22222E-6 C -0.59201 0.02106 -0.6026 0.0419 -0.62691 0.0419 C -0.65104 0.0419 -0.65902 0.02106 -0.66944 2.22222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2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E:\PSD\Canh+BaBy\k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" descr="F:\Downloads\Documents\Chi cai\than m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97425"/>
            <a:ext cx="155416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F:\Downloads\Documents\Chi cai\dau meo me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13493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F:\Downloads\Documents\Chi cai\canh tay me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084763"/>
            <a:ext cx="10287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2997200"/>
            <a:ext cx="172243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0.09137 C -0.01614 0.0724 -0.02691 0.05436 -0.04809 0.05436 C -0.07239 0.05436 -0.08073 0.0724 -0.08854 0.09137 C -0.0993 0.11242 -0.10729 0.13324 -0.1342 0.13324 C -0.15816 0.13324 -0.16632 0.11242 -0.17708 0.09137 C -0.18212 0.0724 -0.19271 0.05436 -0.21701 0.05436 C -0.23819 0.05436 -0.24896 0.0724 -0.25746 0.09137 C -0.26528 0.11242 -0.27604 0.13324 -0.3 0.13324 C -0.3243 0.13324 -0.34288 0.09137 -0.34288 0.0916 C -0.35069 0.0724 -0.35903 0.05436 -0.38281 0.05436 C -0.40712 0.05436 -0.41545 0.0724 -0.42344 0.09137 C -0.43403 0.11242 -0.44184 0.13324 -0.46875 0.13324 C -0.49305 0.13324 -0.50087 0.11242 -0.50885 0.09137 C -0.51944 0.0724 -0.5276 0.05436 -0.55156 0.05436 C -0.57309 0.05436 -0.58368 0.0724 -0.59201 0.09137 C -0.6 0.11242 -0.61059 0.13324 -0.63489 0.13324 C -0.65903 0.13324 -0.66701 0.11242 -0.67743 0.09137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2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743 0.09143 C -0.68368 0.07245 -0.69201 0.05439 -0.70833 0.05439 C -0.72708 0.05439 -0.73351 0.07245 -0.73958 0.09143 C -0.74792 0.1125 -0.75399 0.13333 -0.77482 0.13333 C -0.7934 0.13333 -0.79965 0.1125 -0.80764 0.09143 C -0.81163 0.07245 -0.81979 0.05439 -0.83854 0.05439 C -0.85503 0.05439 -0.86337 0.07245 -0.86979 0.09143 C -0.87604 0.1125 -0.88403 0.13333 -0.90278 0.13333 C -0.92153 0.13333 -0.93559 0.09143 -0.93559 0.09166 C -0.94184 0.07245 -0.94826 0.05439 -0.96649 0.05439 C -0.98524 0.05439 -0.99167 0.07245 -0.99774 0.09143 C -1.00625 0.1125 -1.01198 0.13333 -1.03316 0.13333 C -1.05156 0.13333 -1.05746 0.1125 -1.06371 0.09143 C -1.0717 0.07245 -1.07795 0.05439 -1.09635 0.05439 C -1.11267 0.05439 -1.12101 0.07245 -1.1276 0.09143 C -1.13333 0.1125 -1.14149 0.13333 -1.16024 0.13333 C -1.17882 0.13333 -1.18507 0.1125 -1.19358 0.09143 " pathEditMode="relative" rAng="0" ptsTypes="fffffffffffffffff">
                                      <p:cBhvr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1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SD\Canh+BaBy\k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4203700"/>
            <a:ext cx="10239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57563"/>
            <a:ext cx="1201738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F:\Downloads\Documents\Chi cai\tay 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0" y="4076700"/>
            <a:ext cx="90011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F:\Downloads\Documents\Chi cai\dau 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141663"/>
            <a:ext cx="998538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F:\Downloads\Documents\Chi cai\than 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789363"/>
            <a:ext cx="15843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2.48555E-6 C 1.73472E-18 0.00763 1.73472E-18 0.01549 1.73472E-18 0.02312 " pathEditMode="relative" ptsTypes="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0.0111 C -0.04966 -0.03007 -0.05834 -0.04811 -0.0757 -0.04811 C -0.09532 -0.04811 -0.10209 -0.03007 -0.10851 -0.0111 C -0.11719 0.00994 -0.12361 0.03076 -0.14566 0.03076 C -0.16528 0.03076 -0.17153 0.00994 -0.18039 -0.0111 C -0.18438 -0.03007 -0.19306 -0.04811 -0.21268 -0.04811 C -0.23004 -0.04811 -0.23872 -0.03007 -0.24549 -0.0111 C -0.25191 0.00994 -0.26059 0.03076 -0.28039 0.03076 C -0.29983 0.03076 -0.31476 -0.0111 -0.31476 -0.01087 C -0.32136 -0.03007 -0.3283 -0.04811 -0.3474 -0.04811 C -0.36702 -0.04811 -0.37379 -0.03007 -0.38021 -0.0111 C -0.38889 0.00994 -0.39532 0.03076 -0.41736 0.03076 C -0.43698 0.03076 -0.44323 0.00994 -0.44966 -0.0111 C -0.45834 -0.03007 -0.46476 -0.04811 -0.48438 -0.04811 C -0.50174 -0.04811 -0.51042 -0.03007 -0.51719 -0.0111 C -0.52361 0.00994 -0.5323 0.03076 -0.55209 0.03076 C -0.57153 0.03076 -0.57795 0.00994 -0.58646 -0.0111 " pathEditMode="relative" rAng="0" ptsTypes="fffffffffffffffff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9537E-6 C -0.00712 -0.01897 -0.01666 -0.03701 -0.03593 -0.03701 C -0.05746 -0.03701 -0.06493 -0.01897 -0.07205 4.99537E-6 C -0.08159 0.02104 -0.08871 0.04185 -0.11284 0.04185 C -0.13455 0.04185 -0.14149 0.02104 -0.15121 4.99537E-6 C -0.15555 -0.01897 -0.1651 -0.03701 -0.1868 -0.03701 C -0.2059 -0.03701 -0.21545 -0.01897 -0.22309 4.99537E-6 C -0.23003 0.02104 -0.23958 0.04185 -0.26128 0.04185 C -0.28281 0.04185 -0.2993 4.99537E-6 -0.2993 0.00023 C -0.30642 -0.01897 -0.31406 -0.03701 -0.33524 -0.03701 C -0.35677 -0.03701 -0.36423 -0.01897 -0.37135 4.99537E-6 C -0.3809 0.02104 -0.38802 0.04185 -0.41215 0.04185 C -0.43385 0.04185 -0.4408 0.02104 -0.44774 4.99537E-6 C -0.45729 -0.01897 -0.46441 -0.03701 -0.48611 -0.03701 C -0.50521 -0.03701 -0.51475 -0.01897 -0.52222 4.99537E-6 C -0.52934 0.02104 -0.53889 0.04185 -0.56059 0.04185 C -0.58212 0.04185 -0.58923 0.02104 -0.59861 4.99537E-6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2895E-6 C -0.00712 -0.01897 -0.01667 -0.03701 -0.03594 -0.03701 C -0.05747 -0.03701 -0.06493 -0.01897 -0.07205 2.72895E-6 C -0.0816 0.02104 -0.08872 0.04186 -0.11285 0.04186 C -0.13455 0.04186 -0.1415 0.02104 -0.15122 2.72895E-6 C -0.15556 -0.01897 -0.16511 -0.03701 -0.18681 -0.03701 C -0.20591 -0.03701 -0.21545 -0.01897 -0.22292 2.72895E-6 C -0.23004 0.02104 -0.23959 0.04186 -0.26129 0.04186 C -0.28281 0.04186 -0.29931 2.72895E-6 -0.29931 0.00023 C -0.30643 -0.01897 -0.31406 -0.03701 -0.33525 -0.03701 C -0.35677 -0.03701 -0.36424 -0.01897 -0.37136 2.72895E-6 C -0.38091 0.02104 -0.38802 0.04186 -0.41216 0.04186 C -0.43386 0.04186 -0.4408 0.02104 -0.44775 2.72895E-6 C -0.45729 -0.01897 -0.46441 -0.03701 -0.48611 -0.03701 C -0.50521 -0.03701 -0.51476 -0.01897 -0.52222 2.72895E-6 C -0.52934 0.02104 -0.53889 0.04186 -0.56059 0.04186 C -0.58212 0.04186 -0.58924 0.02104 -0.59861 2.72895E-6 " pathEditMode="relative" rAng="0" ptsTypes="fffffffffffffffff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SD\Canh+BaBy\k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100013"/>
            <a:ext cx="98282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F:\Downloads\Documents\Chi cai\tay 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37063"/>
            <a:ext cx="9001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F:\Downloads\Documents\Chi cai\dau 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998537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F:\Downloads\Documents\Chi cai\than 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149725"/>
            <a:ext cx="158432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13100"/>
            <a:ext cx="19002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6156325" y="0"/>
            <a:ext cx="71438" cy="69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850900"/>
            <a:ext cx="701675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79</Words>
  <Application>Microsoft Office PowerPoint</Application>
  <PresentationFormat>On-screen Show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Hanh Chinh Quoc 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Loi</dc:creator>
  <cp:lastModifiedBy>Techsi.vn</cp:lastModifiedBy>
  <cp:revision>15</cp:revision>
  <dcterms:created xsi:type="dcterms:W3CDTF">2014-02-16T14:29:53Z</dcterms:created>
  <dcterms:modified xsi:type="dcterms:W3CDTF">2024-03-11T08:11:14Z</dcterms:modified>
</cp:coreProperties>
</file>