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7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551F-2A8A-4E9B-BA62-50B25B74623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F8DF-77C9-43C3-9EF6-9BD0DD64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9465" y="226367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736" y="678642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MẦM NON LONG BIÊN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465" y="1327666"/>
            <a:ext cx="460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557" y="235199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446689"/>
            <a:ext cx="635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3048" y="40386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828800" y="4603944"/>
            <a:ext cx="39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ưa có tê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198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05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847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6200" y="3048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defRPr sz="14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defRPr sz="14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defRPr sz="14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defRPr sz="1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Hùng đã nói gì với các hoàng tử? </a:t>
            </a:r>
          </a:p>
        </p:txBody>
      </p:sp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0727"/>
            <a:ext cx="8262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đã giúp vợ chồng Lang Liêu làm bánh</a:t>
            </a:r>
            <a:endParaRPr lang="vi-VN" alt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Content Placeholder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1323975" algn="l"/>
              </a:tabLst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 Liêu nghĩ sẽ làm gì để dâng lễ vật lên Vua cha.? </a:t>
            </a:r>
          </a:p>
          <a:p>
            <a:pPr algn="ctr" eaLnBrk="0" hangingPunct="0">
              <a:tabLst>
                <a:tab pos="1323975" algn="l"/>
              </a:tabLst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 Liêu lấy gì để làm bánh? </a:t>
            </a:r>
            <a:endParaRPr lang="vi-V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6726"/>
            <a:ext cx="9144000" cy="49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854" y="228600"/>
            <a:ext cx="8219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đã chọn lễ vật của ai? </a:t>
            </a:r>
            <a:endParaRPr lang="vi-V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15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15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63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112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</cp:revision>
  <dcterms:created xsi:type="dcterms:W3CDTF">2024-02-08T15:36:52Z</dcterms:created>
  <dcterms:modified xsi:type="dcterms:W3CDTF">2024-02-08T16:02:49Z</dcterms:modified>
</cp:coreProperties>
</file>