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70" r:id="rId10"/>
    <p:sldId id="27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4F28-D981-4E60-A0C5-89E2241773B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51FA-FF25-4B3A-9907-F8F32DA8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8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h%C6%A1" TargetMode="External"/><Relationship Id="rId7" Type="http://schemas.openxmlformats.org/officeDocument/2006/relationships/hyperlink" Target="https://vi.wikipedia.org/wiki/Tr%C3%B2_ch%C6%A1i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Tr%E1%BA%BB_em" TargetMode="External"/><Relationship Id="rId5" Type="http://schemas.openxmlformats.org/officeDocument/2006/relationships/hyperlink" Target="https://vi.wikipedia.org/wiki/B%C3%A0i_h%C3%A1t" TargetMode="External"/><Relationship Id="rId4" Type="http://schemas.openxmlformats.org/officeDocument/2006/relationships/hyperlink" Target="https://vi.wikipedia.org/wiki/Vi%E1%BB%87t_N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214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459" y="38464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594" y="641934"/>
            <a:ext cx="5812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4459" y="1509397"/>
            <a:ext cx="460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955" y="2264996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6684" y="3196195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684" y="3750147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594" y="4411279"/>
            <a:ext cx="572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194" name="Picture 2" descr="Mũi Chú Hề Giá Tốt Nhất Tại BBCosplay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" y="1827707"/>
            <a:ext cx="6560457" cy="44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ủ Cà Rốt Rau Món Ăn Khỏe - Ảnh miễn phí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ủ Cà Rốt Rau Món Ăn Khỏe - Ảnh miễn phí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Củ Cà Rốt Rau Món Ăn Khỏe - Ảnh miễn phí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414">
            <a:off x="8066711" y="1070773"/>
            <a:ext cx="2313372" cy="51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610681" y="1347382"/>
            <a:ext cx="3214006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281424"/>
            <a:ext cx="5780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 gì giống mũi ông hề?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hình nền pp đẹp dành cho yêu thích trang trí màn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968" y="2627086"/>
            <a:ext cx="834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9657" y="1257610"/>
            <a:ext cx="894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Đồng dao là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hơ"/>
              </a:rPr>
              <a:t>thơ ca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dân gian truyền miệng của trẻ em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Việt Nam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dùng để hát khi đi làm đồng, làm ruộng. Đồng dao bao gồm nhiều loại: các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Bài hát"/>
              </a:rPr>
              <a:t>bài hát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câu hát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Trẻ em"/>
              </a:rPr>
              <a:t>trẻ em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lời hát trong các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Trò chơi"/>
              </a:rPr>
              <a:t>trò chơi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bài hát ru em.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Giảng nội dung: Các loại rau ăn củ cung cấp chất vitamin và muối khoáng cho cơ thể con người, rất tốt cho sức khỏe. Ngoài ra còn có 1 số loại rau là rau gia vị khi nấu cùng các món ăn sẽ làm tăng hương vị của món ăn, giúp cho món ăn ngon hơn.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837" y="45474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Ngồi chơi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trên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đất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củ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su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hào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Tập bơi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dưới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ao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Đen xì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củ ấu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Không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phải nấu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đậu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mát lành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Lợn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củ hành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Chó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đòi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giềng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sả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Củ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lạc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đến hạ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Có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hạt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uống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bia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Nước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mũi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ông hề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vi-VN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Là củ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cà rốt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….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ttps://fn.vinhphuc.edu.vn/UploadImages/mnlienchau/admin/2019_3/8935036661203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6" y="763676"/>
            <a:ext cx="2751213" cy="2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ạm Hoan: ĐỒNG DAO VỀ CỦ - Vương Trọ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140" y="5016730"/>
            <a:ext cx="3713872" cy="1744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60" y="940450"/>
            <a:ext cx="387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7160" y="1564291"/>
            <a:ext cx="569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7160" y="2142510"/>
            <a:ext cx="59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củ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8844" y="294119"/>
            <a:ext cx="387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Đàm</a:t>
            </a:r>
            <a:r>
              <a:rPr lang="en-US" sz="3600" dirty="0" smtClean="0"/>
              <a:t> </a:t>
            </a:r>
            <a:r>
              <a:rPr lang="en-US" sz="3600" dirty="0" err="1" smtClean="0"/>
              <a:t>thoại</a:t>
            </a:r>
            <a:r>
              <a:rPr lang="en-US" sz="3600" dirty="0" smtClean="0"/>
              <a:t> </a:t>
            </a:r>
            <a:r>
              <a:rPr lang="en-US" sz="3600" dirty="0" err="1" smtClean="0"/>
              <a:t>trích</a:t>
            </a:r>
            <a:r>
              <a:rPr lang="en-US" sz="3600" dirty="0" smtClean="0"/>
              <a:t> </a:t>
            </a:r>
            <a:r>
              <a:rPr lang="en-US" sz="3600" dirty="0" err="1" smtClean="0"/>
              <a:t>dẫn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4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Ăn củ su hào mùa đông cần lưu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3172489" cy="24146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ủ ấu và tác dụng của củ ấu chữa bệnh với cách dùng củ ấu hữu h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8" y="126659"/>
            <a:ext cx="3197265" cy="2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ủ đậu hay còn gọi là củ sắn và những lợi ích tuyệt vời về dinh dưỡng ít  người biết | Món Ngon Mỗi Ngà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96" y="356958"/>
            <a:ext cx="3373490" cy="22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h- gia vị có nhiều công dụng trị bệ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0" y="4058625"/>
            <a:ext cx="3172488" cy="26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Bạn thường gọi “củ lạc” hay “quả lạc”, cách gọi nào mới đúng đây nhỉ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64" y="4296181"/>
            <a:ext cx="3679146" cy="2448304"/>
          </a:xfrm>
          <a:prstGeom prst="rect">
            <a:avLst/>
          </a:prstGeom>
        </p:spPr>
      </p:pic>
      <p:pic>
        <p:nvPicPr>
          <p:cNvPr id="1040" name="Picture 16" descr="Cà rốt Đà Lạt và cách phân biệt cà rốt Trung Quố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96" y="4078271"/>
            <a:ext cx="3398991" cy="25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ủ riềng đỏ gói 200g – SaPhaV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55" y="2046045"/>
            <a:ext cx="3382296" cy="24252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công dụng thần kỳ của cây sả và lá sả khô có lợi cho sức khỏ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31" y="2042987"/>
            <a:ext cx="3936295" cy="25673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Ăn củ su hào mùa đông cần lưu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14"/>
            <a:ext cx="12192000" cy="68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8346" y="246195"/>
            <a:ext cx="728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ưới nước trồng củ ấu, nuôi cá, trên bờ làm du lịch, dân sống kho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162" y="5707475"/>
            <a:ext cx="3713872" cy="14474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7" y="103515"/>
            <a:ext cx="10178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ủ đậu là gì với tác dụng của củ đậu cùng cách dùng củ đậu hiệu quả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057242" cy="62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5518" y="2154477"/>
            <a:ext cx="3699803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96" y="202286"/>
            <a:ext cx="701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8" descr="Ăn hành lá xanh mỗi ngày, điều kỳ diệu gì sẽ xảy 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97" y="4290016"/>
            <a:ext cx="3277246" cy="18652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14" y="389994"/>
            <a:ext cx="3390314" cy="9987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0286" y="363683"/>
            <a:ext cx="599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Lợn, chó thích củ gì?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ĐẶC ĐIỂM SINH HỌC CỦA CÚN ipetshop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7" y="2191805"/>
            <a:ext cx="3251200" cy="34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ướng dẫn làm cá kho riềng sả thơm ngon - Cá kho làng Vũ Đ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61" y="4290016"/>
            <a:ext cx="2193760" cy="16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yết minh về con lợn (heo) kèm dàn ý | Dàn ý thuyết minh về con he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89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3" y="2840953"/>
            <a:ext cx="3802829" cy="22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7170" name="Picture 2" descr="Lạc với tác dụng của cây lạc và cách dùng cây lạc trị bệnh như thế nào?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" y="2571332"/>
            <a:ext cx="10018007" cy="42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P quán bia hơi hà nội chuẩn không thể bỏ qua Bia Hơi Hà Nội - 183 Hoàng  Hoa Thá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0" y="0"/>
            <a:ext cx="492389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38755" y="1117974"/>
            <a:ext cx="3699803" cy="1218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3" y="0"/>
            <a:ext cx="6067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Ngồi chơi trên đất Là củ su hào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2024-02-16T02:37:53Z</dcterms:created>
  <dcterms:modified xsi:type="dcterms:W3CDTF">2024-02-16T03:45:32Z</dcterms:modified>
</cp:coreProperties>
</file>