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71" r:id="rId3"/>
    <p:sldId id="315" r:id="rId4"/>
    <p:sldId id="275" r:id="rId5"/>
    <p:sldId id="277" r:id="rId6"/>
    <p:sldId id="278" r:id="rId7"/>
    <p:sldId id="264" r:id="rId8"/>
    <p:sldId id="312" r:id="rId9"/>
    <p:sldId id="313" r:id="rId10"/>
    <p:sldId id="281" r:id="rId11"/>
    <p:sldId id="309" r:id="rId12"/>
    <p:sldId id="308" r:id="rId13"/>
    <p:sldId id="311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5EB3E"/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B664-D495-45FF-84C2-2BE9D600C2A2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A844-7888-42FF-BD05-6C920974D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1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987F-444B-4E3B-94A3-5778650D3443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86F1-11E9-4E1D-871D-05266E11A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2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2101-35A8-49E4-B477-88BF9D56177A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5F8E-8C8D-4AD7-BD3A-32CCD36C2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0E59-70D9-4E1C-8A66-FB35E80F97B3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8487-4E1C-4DC5-9BEE-25A0B07C7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5D41-7AD9-44D1-8744-EC2F0E35A845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B8C8-418E-4E35-8A78-C2ABE3E19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9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FAB6-85A1-4867-A33F-455A5CEACCEF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F284-1915-4D5D-BAF6-B51385565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9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DD56B-464A-47FD-B24D-9C88DFC47E16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3D79-7FDA-4AF8-AC2F-3ABFB146E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2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6C54-982F-46F3-96DA-8FA8C15D1CDB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211B-7565-48A4-B665-F90C6B330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9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BA6D-E122-4FCC-82DC-35FDFEE88DA4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11EB-EC01-4AF1-916D-72D8673F4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0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2FEF-C05B-480B-A269-E526AA06BC29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4E88-8EB9-4BCA-A74C-6BC93EFAD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F197-D691-4E49-9B81-2B46B44920CF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C212-B4B1-4CA4-B6AC-A9223277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46552-3E52-4461-96D5-418B56DE9971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32805-238F-4C54-BE9E-C4428F1C6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8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8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5" descr="Picture1chimca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3" descr="nobu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3" descr="nobu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3" descr="xsgs_90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8" descr="Picturebupbe cu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2" descr="sisters_walking_h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814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34" descr="cuctinhye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34" descr="cuctinhye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4" descr="cuctinhye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4" descr="cuctinhye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4" descr="cuctinhye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cuctinhye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WordArt 23"/>
          <p:cNvSpPr>
            <a:spLocks noChangeArrowheads="1" noChangeShapeType="1" noTextEdit="1"/>
          </p:cNvSpPr>
          <p:nvPr/>
        </p:nvSpPr>
        <p:spPr bwMode="auto">
          <a:xfrm>
            <a:off x="1752600" y="2209800"/>
            <a:ext cx="5410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CC00CC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3" name="WordArt 25" descr="Narrow vertical"/>
          <p:cNvSpPr>
            <a:spLocks noChangeArrowheads="1" noChangeShapeType="1" noTextEdit="1"/>
          </p:cNvSpPr>
          <p:nvPr/>
        </p:nvSpPr>
        <p:spPr bwMode="auto">
          <a:xfrm>
            <a:off x="2259013" y="2452688"/>
            <a:ext cx="4270375" cy="7207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9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1600200" y="152400"/>
            <a:ext cx="6477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UBND QUẬN LONG BIÊN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TRƯỜNG MN LONG BIÊN</a:t>
            </a:r>
          </a:p>
        </p:txBody>
      </p:sp>
      <p:sp>
        <p:nvSpPr>
          <p:cNvPr id="65560" name="TextBox 19"/>
          <p:cNvSpPr txBox="1">
            <a:spLocks noChangeArrowheads="1"/>
          </p:cNvSpPr>
          <p:nvPr/>
        </p:nvSpPr>
        <p:spPr bwMode="auto">
          <a:xfrm>
            <a:off x="439738" y="2170113"/>
            <a:ext cx="8382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VỚI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4-5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37600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/>
      <p:bldP spid="655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865313" y="2505075"/>
            <a:ext cx="5319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095375" y="838200"/>
            <a:ext cx="6858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215900" y="3124200"/>
            <a:ext cx="8051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en-US" sz="2400" b="1">
                <a:solidFill>
                  <a:srgbClr val="0070C0"/>
                </a:solidFill>
                <a:latin typeface="Arial" charset="0"/>
              </a:rPr>
              <a:t>- Cách chơi: Cô chia lớp mình ra làm 3 nhóm, phát cho mỗi nhóm 1 bức tranh có rất nhiều nhóm các con vật có số lượng khác nhau, nhiệm vụ của các đội là cùng nhau thảo luận rồi dùng bút dạ nối 2 nhóm với nhau để tạo thành nhóm có số lượng là 4.</a:t>
            </a:r>
          </a:p>
          <a:p>
            <a:pPr algn="just"/>
            <a:r>
              <a:rPr lang="en-US" sz="2400" b="1">
                <a:solidFill>
                  <a:srgbClr val="0070C0"/>
                </a:solidFill>
                <a:latin typeface="Arial" charset="0"/>
              </a:rPr>
              <a:t>- Luật chơi: Thời gian là 1 bản nhạc đội nào nối được nhiều sẽ chiến thắng.</a:t>
            </a:r>
          </a:p>
        </p:txBody>
      </p:sp>
      <p:pic>
        <p:nvPicPr>
          <p:cNvPr id="3" name="Gatrongmeoconcuncon-XuanMai_gs8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3375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639093" y="694544"/>
            <a:ext cx="58578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228600" y="2819400"/>
            <a:ext cx="805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chơi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Cô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chia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bạn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ra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3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tổ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bảng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cô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rất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nhiều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nhóm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khác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nhau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nhiệm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vụ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đội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gắn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thêm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cùng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môi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trường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sống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mỗi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chuồng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tất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cả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4 con.</a:t>
            </a:r>
            <a:endParaRPr lang="en-US" sz="2400" b="1" dirty="0">
              <a:solidFill>
                <a:srgbClr val="0070C0"/>
              </a:solidFill>
              <a:latin typeface="Arial" charset="0"/>
            </a:endParaRP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Luật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chơi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Lần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lượt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từng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bạn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lên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mỗi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gắn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 1 con,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sau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đó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cuối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hàng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bạn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tiếp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theo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thời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gian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1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nhạc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đội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gộp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charset="0"/>
              </a:rPr>
              <a:t>đúng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nhiều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sẽ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chiến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charset="0"/>
              </a:rPr>
              <a:t>thắng</a:t>
            </a:r>
            <a:r>
              <a:rPr lang="en-US" sz="2400" b="1" dirty="0" smtClean="0">
                <a:solidFill>
                  <a:srgbClr val="0070C0"/>
                </a:solidFill>
                <a:latin typeface="Arial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4" name="Video Con Gà ★ Đàn Gà Trong Sân ★ Nhạc Thiếu Nhi Remix Vui Nhộn Cho Bé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1808" y="849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wesome_flower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dau bep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an dua ha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8818" y="1447800"/>
            <a:ext cx="746082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awesome_flower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dau bep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an dua ha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at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5631873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533192"/>
            <a:ext cx="5715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Ổn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5400" b="1" dirty="0">
                <a:latin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altLang="en-US" sz="5400" b="1" dirty="0">
                <a:latin typeface="Times New Roman" panose="02020603050405020304" pitchFamily="18" charset="0"/>
              </a:rPr>
              <a:t>Cho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trẻ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smtClean="0">
                <a:latin typeface="Times New Roman" panose="02020603050405020304" pitchFamily="18" charset="0"/>
              </a:rPr>
              <a:t>‘</a:t>
            </a:r>
            <a:r>
              <a:rPr lang="en-US" altLang="en-US" sz="5400" b="1" dirty="0" err="1" smtClean="0">
                <a:latin typeface="Times New Roman" panose="02020603050405020304" pitchFamily="18" charset="0"/>
              </a:rPr>
              <a:t>Gà</a:t>
            </a:r>
            <a:r>
              <a:rPr lang="en-US" altLang="en-US" sz="5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</a:rPr>
              <a:t>trống</a:t>
            </a:r>
            <a:r>
              <a:rPr lang="en-US" altLang="en-US" sz="5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</a:rPr>
              <a:t>mèo</a:t>
            </a:r>
            <a:r>
              <a:rPr lang="en-US" altLang="en-US" sz="5400" b="1" dirty="0" smtClean="0">
                <a:latin typeface="Times New Roman" panose="02020603050405020304" pitchFamily="18" charset="0"/>
              </a:rPr>
              <a:t> con </a:t>
            </a:r>
            <a:r>
              <a:rPr lang="en-US" altLang="en-US" sz="5400" b="1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5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</a:rPr>
              <a:t>cún</a:t>
            </a:r>
            <a:r>
              <a:rPr lang="en-US" altLang="en-US" sz="5400" b="1" dirty="0" smtClean="0">
                <a:latin typeface="Times New Roman" panose="02020603050405020304" pitchFamily="18" charset="0"/>
              </a:rPr>
              <a:t> con’</a:t>
            </a:r>
            <a:endParaRPr lang="en-US" altLang="en-US" sz="54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54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endParaRPr lang="en-US" altLang="en-US" sz="5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71190" y="990600"/>
            <a:ext cx="86648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4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2133600"/>
            <a:ext cx="487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latin typeface="Arial" charset="0"/>
              </a:rPr>
              <a:t>Trò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chơi</a:t>
            </a:r>
            <a:r>
              <a:rPr lang="en-US" sz="2800" b="1" dirty="0">
                <a:latin typeface="Arial" charset="0"/>
              </a:rPr>
              <a:t> </a:t>
            </a:r>
          </a:p>
          <a:p>
            <a:pPr algn="ctr" eaLnBrk="1" hangingPunct="1"/>
            <a:r>
              <a:rPr lang="en-US" sz="2800" b="1" dirty="0">
                <a:latin typeface="Arial" charset="0"/>
              </a:rPr>
              <a:t>“Ai </a:t>
            </a:r>
            <a:r>
              <a:rPr lang="en-US" sz="2800" b="1" dirty="0" err="1">
                <a:latin typeface="Arial" charset="0"/>
              </a:rPr>
              <a:t>nhanh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hơn</a:t>
            </a:r>
            <a:r>
              <a:rPr lang="en-US" sz="2800" b="1" dirty="0">
                <a:latin typeface="Arial" charset="0"/>
              </a:rPr>
              <a:t>”</a:t>
            </a:r>
            <a:endParaRPr lang="vi-VN" sz="2800" b="1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4731" y="3429000"/>
            <a:ext cx="708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232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990600" y="1447800"/>
            <a:ext cx="7315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Gộp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2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nhóm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trong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vi 4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và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tách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.</a:t>
            </a:r>
            <a:endParaRPr lang="vi-V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800069" y="2498"/>
            <a:ext cx="65133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Gộp 1 và 3 hay 3 và 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4648200"/>
            <a:ext cx="914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18192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1905000"/>
            <a:ext cx="1874837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905000"/>
            <a:ext cx="18923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191000"/>
            <a:ext cx="37830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77200" y="2362200"/>
            <a:ext cx="1066800" cy="216217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2362200"/>
            <a:ext cx="1066800" cy="216217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4672013"/>
            <a:ext cx="1066800" cy="216217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9 0.1089 L 0.6099 -0.3738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56" y="-24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95513" y="990600"/>
            <a:ext cx="6643687" cy="5562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"/>
            <a:ext cx="16129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1662113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638"/>
            <a:ext cx="167798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191000"/>
            <a:ext cx="31384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983163" y="990600"/>
            <a:ext cx="1066800" cy="166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12000" b="1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8844E-6 L 0.42848 0.33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169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39306E-6 L 0.55087 0.152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5" y="7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12139E-6 L 0.59167 0.36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18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5434E-6 L 0.22014 -0.249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-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4648200"/>
            <a:ext cx="914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0" y="4830763"/>
            <a:ext cx="30480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83138"/>
            <a:ext cx="30480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2109788"/>
            <a:ext cx="351631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955800"/>
            <a:ext cx="35147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59738" y="4648200"/>
            <a:ext cx="1066800" cy="216217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2362200"/>
            <a:ext cx="1066800" cy="216217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4675188"/>
            <a:ext cx="1066800" cy="216217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120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2601E-6 L 0.50782 0.3158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82" y="157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21965E-6 L 0.42656 0.360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18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0275" y="1027113"/>
            <a:ext cx="6643688" cy="5562600"/>
          </a:xfrm>
          <a:prstGeom prst="ellipse">
            <a:avLst/>
          </a:prstGeom>
          <a:solidFill>
            <a:srgbClr val="35EB3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4983163" y="990600"/>
            <a:ext cx="1066800" cy="166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12000" b="1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203200"/>
            <a:ext cx="25098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203200"/>
            <a:ext cx="25098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4267200"/>
            <a:ext cx="28956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25" y="2209800"/>
            <a:ext cx="28956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12139E-6 L 0.58784 0.4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225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12139E-6 L 0.62118 0.44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59" y="22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5607E-7 L 0.30833 -0.274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137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2948E-6 L 0.38438 0.036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9956" y="152400"/>
            <a:ext cx="82397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 2 cách gộp 2 nhóm đối tượng</a:t>
            </a:r>
          </a:p>
          <a:p>
            <a:pPr algn="ctr" eaLnBrk="1" hangingPunct="1">
              <a:defRPr/>
            </a:pPr>
            <a:r>
              <a:rPr lang="en-US" sz="4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</a:t>
            </a:r>
            <a:r>
              <a:rPr lang="en-US" sz="40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phạm vi 4.</a:t>
            </a:r>
            <a:endParaRPr lang="en-US" sz="4000" b="1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22350" y="1984375"/>
            <a:ext cx="1676400" cy="1676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vi-VN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4264025"/>
            <a:ext cx="2139950" cy="2108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9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79650" y="4389438"/>
            <a:ext cx="2065338" cy="19573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/>
          </a:p>
        </p:txBody>
      </p:sp>
      <p:sp>
        <p:nvSpPr>
          <p:cNvPr id="8" name="Oval 7"/>
          <p:cNvSpPr/>
          <p:nvPr/>
        </p:nvSpPr>
        <p:spPr>
          <a:xfrm>
            <a:off x="5635625" y="2057400"/>
            <a:ext cx="1676400" cy="1676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35EB3E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b="1" dirty="0">
                <a:solidFill>
                  <a:srgbClr val="35EB3E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vi-VN" sz="3200" b="1" dirty="0">
              <a:solidFill>
                <a:srgbClr val="35EB3E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33900" y="4391025"/>
            <a:ext cx="2203450" cy="19780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96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1025" y="4410075"/>
            <a:ext cx="2212975" cy="20669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9600" b="1" dirty="0">
              <a:solidFill>
                <a:srgbClr val="FF0000"/>
              </a:solidFill>
              <a:cs typeface="Arial" pitchFamily="34" charset="0"/>
            </a:endParaRPr>
          </a:p>
          <a:p>
            <a:pPr algn="ctr">
              <a:defRPr/>
            </a:pPr>
            <a:endParaRPr lang="vi-VN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94363" y="3724275"/>
            <a:ext cx="8382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50025" y="3733800"/>
            <a:ext cx="993775" cy="7572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4"/>
            <a:endCxn id="6" idx="0"/>
          </p:cNvCxnSpPr>
          <p:nvPr/>
        </p:nvCxnSpPr>
        <p:spPr>
          <a:xfrm flipH="1">
            <a:off x="1069975" y="3660775"/>
            <a:ext cx="790575" cy="603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4"/>
          </p:cNvCxnSpPr>
          <p:nvPr/>
        </p:nvCxnSpPr>
        <p:spPr>
          <a:xfrm>
            <a:off x="1860550" y="3660775"/>
            <a:ext cx="958850" cy="830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13" y="5602288"/>
            <a:ext cx="125095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587875"/>
            <a:ext cx="12509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6705600"/>
            <a:ext cx="14446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6705600"/>
            <a:ext cx="1443037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47725" y="4233863"/>
            <a:ext cx="371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FF00"/>
                </a:solidFill>
                <a:latin typeface="Arial" charset="0"/>
              </a:rPr>
              <a:t>3</a:t>
            </a:r>
            <a:endParaRPr lang="vi-VN" sz="4000" b="1">
              <a:solidFill>
                <a:srgbClr val="FFFF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2752725"/>
            <a:ext cx="7000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950" y="3530600"/>
            <a:ext cx="7223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7663" y="4894263"/>
            <a:ext cx="7286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6858000"/>
            <a:ext cx="15287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127375" y="4340225"/>
            <a:ext cx="369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FF00"/>
                </a:solidFill>
                <a:latin typeface="Arial" charset="0"/>
              </a:rPr>
              <a:t>1</a:t>
            </a:r>
            <a:endParaRPr lang="vi-VN" sz="4000" b="1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22888" y="4376738"/>
            <a:ext cx="371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FF00"/>
                </a:solidFill>
                <a:latin typeface="Arial" charset="0"/>
              </a:rPr>
              <a:t>2</a:t>
            </a:r>
            <a:endParaRPr lang="vi-VN" sz="4000" b="1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851775" y="4340225"/>
            <a:ext cx="371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FF00"/>
                </a:solidFill>
                <a:latin typeface="Arial" charset="0"/>
              </a:rPr>
              <a:t>2</a:t>
            </a:r>
            <a:endParaRPr lang="vi-VN"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7052E-7 L 0.23663 0.291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45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3526E-6 L 0.17222 0.15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779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185E-6 L 0.22865 0.057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1" y="2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526E-6 L 0.01702 -0.2834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-14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 0.01433 L 0.03715 -0.252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1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1109 L 0.05417 -0.2631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13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90751E-6 L -0.1434 0.0339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168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2775E-6 L -0.26267 -0.0693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-3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/>
      <p:bldP spid="35" grpId="0"/>
      <p:bldP spid="36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object type=&quot;8&quot; unique_id=&quot;10103&quot;&gt;&lt;/object&gt;&lt;object type=&quot;2&quot; unique_id=&quot;10104&quot;&gt;&lt;object type=&quot;3&quot; unique_id=&quot;10105&quot;&gt;&lt;property id=&quot;20148&quot; value=&quot;5&quot;/&gt;&lt;property id=&quot;20300&quot; value=&quot;Slide 1&quot;/&gt;&lt;property id=&quot;20307&quot; value=&quot;257&quot;/&gt;&lt;/object&gt;&lt;object type=&quot;3&quot; unique_id=&quot;10107&quot;&gt;&lt;property id=&quot;20148&quot; value=&quot;5&quot;/&gt;&lt;property id=&quot;20300&quot; value=&quot;Slide 10&quot;/&gt;&lt;property id=&quot;20307&quot; value=&quot;258&quot;/&gt;&lt;/object&gt;&lt;object type=&quot;3&quot; unique_id=&quot;10108&quot;&gt;&lt;property id=&quot;20148&quot; value=&quot;5&quot;/&gt;&lt;property id=&quot;20300&quot; value=&quot;Slide 11&quot;/&gt;&lt;property id=&quot;20307&quot; value=&quot;261&quot;/&gt;&lt;/object&gt;&lt;object type=&quot;3&quot; unique_id=&quot;10109&quot;&gt;&lt;property id=&quot;20148&quot; value=&quot;5&quot;/&gt;&lt;property id=&quot;20300&quot; value=&quot;Slide 12&quot;/&gt;&lt;property id=&quot;20307&quot; value=&quot;262&quot;/&gt;&lt;/object&gt;&lt;object type=&quot;3&quot; unique_id=&quot;10110&quot;&gt;&lt;property id=&quot;20148&quot; value=&quot;5&quot;/&gt;&lt;property id=&quot;20300&quot; value=&quot;Slide 13&quot;/&gt;&lt;property id=&quot;20307&quot; value=&quot;263&quot;/&gt;&lt;/object&gt;&lt;object type=&quot;3&quot; unique_id=&quot;10111&quot;&gt;&lt;property id=&quot;20148&quot; value=&quot;5&quot;/&gt;&lt;property id=&quot;20300&quot; value=&quot;Slide 15&quot;/&gt;&lt;property id=&quot;20307&quot; value=&quot;260&quot;/&gt;&lt;/object&gt;&lt;object type=&quot;3&quot; unique_id=&quot;10112&quot;&gt;&lt;property id=&quot;20148&quot; value=&quot;5&quot;/&gt;&lt;property id=&quot;20300&quot; value=&quot;Slide 9&quot;/&gt;&lt;property id=&quot;20307&quot; value=&quot;264&quot;/&gt;&lt;/object&gt;&lt;object type=&quot;3&quot; unique_id=&quot;10113&quot;&gt;&lt;property id=&quot;20148&quot; value=&quot;5&quot;/&gt;&lt;property id=&quot;20300&quot; value=&quot;Slide 16&quot;/&gt;&lt;property id=&quot;20307&quot; value=&quot;265&quot;/&gt;&lt;/object&gt;&lt;object type=&quot;3&quot; unique_id=&quot;10114&quot;&gt;&lt;property id=&quot;20148&quot; value=&quot;5&quot;/&gt;&lt;property id=&quot;20300&quot; value=&quot;Slide 17&quot;/&gt;&lt;property id=&quot;20307&quot; value=&quot;266&quot;/&gt;&lt;/object&gt;&lt;object type=&quot;3&quot; unique_id=&quot;10115&quot;&gt;&lt;property id=&quot;20148&quot; value=&quot;5&quot;/&gt;&lt;property id=&quot;20300&quot; value=&quot;Slide 18&quot;/&gt;&lt;property id=&quot;20307&quot; value=&quot;267&quot;/&gt;&lt;/object&gt;&lt;object type=&quot;3&quot; unique_id=&quot;10116&quot;&gt;&lt;property id=&quot;20148&quot; value=&quot;5&quot;/&gt;&lt;property id=&quot;20300&quot; value=&quot;Slide 19&quot;/&gt;&lt;property id=&quot;20307&quot; value=&quot;268&quot;/&gt;&lt;/object&gt;&lt;object type=&quot;3&quot; unique_id=&quot;10117&quot;&gt;&lt;property id=&quot;20148&quot; value=&quot;5&quot;/&gt;&lt;property id=&quot;20300&quot; value=&quot;Slide 20&quot;/&gt;&lt;property id=&quot;20307&quot; value=&quot;269&quot;/&gt;&lt;/object&gt;&lt;object type=&quot;3&quot; unique_id=&quot;10118&quot;&gt;&lt;property id=&quot;20148&quot; value=&quot;5&quot;/&gt;&lt;property id=&quot;20300&quot; value=&quot;Slide 22&quot;/&gt;&lt;property id=&quot;20307&quot; value=&quot;270&quot;/&gt;&lt;/object&gt;&lt;object type=&quot;3&quot; unique_id=&quot;10279&quot;&gt;&lt;property id=&quot;20148&quot; value=&quot;5&quot;/&gt;&lt;property id=&quot;20300&quot; value=&quot;Slide 2&quot;/&gt;&lt;property id=&quot;20307&quot; value=&quot;271&quot;/&gt;&lt;/object&gt;&lt;object type=&quot;3&quot; unique_id=&quot;10280&quot;&gt;&lt;property id=&quot;20148&quot; value=&quot;5&quot;/&gt;&lt;property id=&quot;20300&quot; value=&quot;Slide 3&quot;/&gt;&lt;property id=&quot;20307&quot; value=&quot;272&quot;/&gt;&lt;/object&gt;&lt;object type=&quot;3&quot; unique_id=&quot;10281&quot;&gt;&lt;property id=&quot;20148&quot; value=&quot;5&quot;/&gt;&lt;property id=&quot;20300&quot; value=&quot;Slide 4&quot;/&gt;&lt;property id=&quot;20307&quot; value=&quot;273&quot;/&gt;&lt;/object&gt;&lt;object type=&quot;3&quot; unique_id=&quot;10282&quot;&gt;&lt;property id=&quot;20148&quot; value=&quot;5&quot;/&gt;&lt;property id=&quot;20300&quot; value=&quot;Slide 5&quot;/&gt;&lt;property id=&quot;20307&quot; value=&quot;274&quot;/&gt;&lt;/object&gt;&lt;object type=&quot;3&quot; unique_id=&quot;10283&quot;&gt;&lt;property id=&quot;20148&quot; value=&quot;5&quot;/&gt;&lt;property id=&quot;20300&quot; value=&quot;Slide 6&quot;/&gt;&lt;property id=&quot;20307&quot; value=&quot;275&quot;/&gt;&lt;/object&gt;&lt;object type=&quot;3&quot; unique_id=&quot;10284&quot;&gt;&lt;property id=&quot;20148&quot; value=&quot;5&quot;/&gt;&lt;property id=&quot;20300&quot; value=&quot;Slide 7&quot;/&gt;&lt;property id=&quot;20307&quot; value=&quot;277&quot;/&gt;&lt;/object&gt;&lt;object type=&quot;3&quot; unique_id=&quot;10351&quot;&gt;&lt;property id=&quot;20148&quot; value=&quot;5&quot;/&gt;&lt;property id=&quot;20300&quot; value=&quot;Slide 8&quot;/&gt;&lt;property id=&quot;20307&quot; value=&quot;278&quot;/&gt;&lt;/object&gt;&lt;object type=&quot;3&quot; unique_id=&quot;10528&quot;&gt;&lt;property id=&quot;20148&quot; value=&quot;5&quot;/&gt;&lt;property id=&quot;20300&quot; value=&quot;Slide 14&quot;/&gt;&lt;property id=&quot;20307&quot; value=&quot;279&quot;/&gt;&lt;/object&gt;&lt;object type=&quot;3&quot; unique_id=&quot;10529&quot;&gt;&lt;property id=&quot;20148&quot; value=&quot;5&quot;/&gt;&lt;property id=&quot;20300&quot; value=&quot;Slide 21&quot;/&gt;&lt;property id=&quot;20307&quot; value=&quot;281&quot;/&gt;&lt;/object&gt;&lt;object type=&quot;3&quot; unique_id=&quot;10626&quot;&gt;&lt;property id=&quot;20148&quot; value=&quot;5&quot;/&gt;&lt;property id=&quot;20300&quot; value=&quot;Slide 23&quot;/&gt;&lt;property id=&quot;20307&quot; value=&quot;282&quot;/&gt;&lt;/object&gt;&lt;object type=&quot;3&quot; unique_id=&quot;10702&quot;&gt;&lt;property id=&quot;20148&quot; value=&quot;5&quot;/&gt;&lt;property id=&quot;20300&quot; value=&quot;Slide 24&quot;/&gt;&lt;property id=&quot;20307&quot; value=&quot;283&quot;/&gt;&lt;/object&gt;&lt;object type=&quot;3&quot; unique_id=&quot;10755&quot;&gt;&lt;property id=&quot;20148&quot; value=&quot;5&quot;/&gt;&lt;property id=&quot;20300&quot; value=&quot;Slide 25&quot;/&gt;&lt;property id=&quot;20307&quot; value=&quot;284&quot;/&gt;&lt;/object&gt;&lt;object type=&quot;3&quot; unique_id=&quot;10756&quot;&gt;&lt;property id=&quot;20148&quot; value=&quot;5&quot;/&gt;&lt;property id=&quot;20300&quot; value=&quot;Slide 26&quot;/&gt;&lt;property id=&quot;20307&quot; value=&quot;285&quot;/&gt;&lt;/object&gt;&lt;object type=&quot;3&quot; unique_id=&quot;10757&quot;&gt;&lt;property id=&quot;20148&quot; value=&quot;5&quot;/&gt;&lt;property id=&quot;20300&quot; value=&quot;Slide 27&quot;/&gt;&lt;property id=&quot;20307&quot; value=&quot;286&quot;/&gt;&lt;/object&gt;&lt;object type=&quot;3&quot; unique_id=&quot;10932&quot;&gt;&lt;property id=&quot;20148&quot; value=&quot;5&quot;/&gt;&lt;property id=&quot;20300&quot; value=&quot;Slide 28&quot;/&gt;&lt;property id=&quot;20307&quot; value=&quot;287&quot;/&gt;&lt;/object&gt;&lt;object type=&quot;3&quot; unique_id=&quot;10933&quot;&gt;&lt;property id=&quot;20148&quot; value=&quot;5&quot;/&gt;&lt;property id=&quot;20300&quot; value=&quot;Slide 29&quot;/&gt;&lt;property id=&quot;20307&quot; value=&quot;288&quot;/&gt;&lt;/object&gt;&lt;object type=&quot;3&quot; unique_id=&quot;10934&quot;&gt;&lt;property id=&quot;20148&quot; value=&quot;5&quot;/&gt;&lt;property id=&quot;20300&quot; value=&quot;Slide 30&quot;/&gt;&lt;property id=&quot;20307&quot; value=&quot;289&quot;/&gt;&lt;/object&gt;&lt;object type=&quot;3&quot; unique_id=&quot;10999&quot;&gt;&lt;property id=&quot;20148&quot; value=&quot;5&quot;/&gt;&lt;property id=&quot;20300&quot; value=&quot;Slide 31&quot;/&gt;&lt;property id=&quot;20307&quot; value=&quot;290&quot;/&gt;&lt;/object&gt;&lt;object type=&quot;3&quot; unique_id=&quot;11000&quot;&gt;&lt;property id=&quot;20148&quot; value=&quot;5&quot;/&gt;&lt;property id=&quot;20300&quot; value=&quot;Slide 32&quot;/&gt;&lt;property id=&quot;20307&quot; value=&quot;291&quot;/&gt;&lt;/object&gt;&lt;object type=&quot;3&quot; unique_id=&quot;11069&quot;&gt;&lt;property id=&quot;20148&quot; value=&quot;5&quot;/&gt;&lt;property id=&quot;20300&quot; value=&quot;Slide 33&quot;/&gt;&lt;property id=&quot;20307&quot; value=&quot;292&quot;/&gt;&lt;/object&gt;&lt;object type=&quot;3&quot; unique_id=&quot;11070&quot;&gt;&lt;property id=&quot;20148&quot; value=&quot;5&quot;/&gt;&lt;property id=&quot;20300&quot; value=&quot;Slide 34&quot;/&gt;&lt;property id=&quot;20307&quot; value=&quot;293&quot;/&gt;&lt;/object&gt;&lt;object type=&quot;3&quot; unique_id=&quot;11179&quot;&gt;&lt;property id=&quot;20148&quot; value=&quot;5&quot;/&gt;&lt;property id=&quot;20300&quot; value=&quot;Slide 35&quot;/&gt;&lt;property id=&quot;20307&quot; value=&quot;294&quot;/&gt;&lt;/object&gt;&lt;object type=&quot;3&quot; unique_id=&quot;11180&quot;&gt;&lt;property id=&quot;20148&quot; value=&quot;5&quot;/&gt;&lt;property id=&quot;20300&quot; value=&quot;Slide 36&quot;/&gt;&lt;property id=&quot;20307&quot; value=&quot;296&quot;/&gt;&lt;/object&gt;&lt;object type=&quot;3&quot; unique_id=&quot;11181&quot;&gt;&lt;property id=&quot;20148&quot; value=&quot;5&quot;/&gt;&lt;property id=&quot;20300&quot; value=&quot;Slide 37&quot;/&gt;&lt;property id=&quot;20307&quot; value=&quot;295&quot;/&gt;&lt;/object&gt;&lt;object type=&quot;3&quot; unique_id=&quot;11416&quot;&gt;&lt;property id=&quot;20148&quot; value=&quot;5&quot;/&gt;&lt;property id=&quot;20300&quot; value=&quot;Slide 38&quot;/&gt;&lt;property id=&quot;20307&quot; value=&quot;297&quot;/&gt;&lt;/object&gt;&lt;object type=&quot;3&quot; unique_id=&quot;11417&quot;&gt;&lt;property id=&quot;20148&quot; value=&quot;5&quot;/&gt;&lt;property id=&quot;20300&quot; value=&quot;Slide 39&quot;/&gt;&lt;property id=&quot;20307&quot; value=&quot;298&quot;/&gt;&lt;/object&gt;&lt;object type=&quot;3&quot; unique_id=&quot;11418&quot;&gt;&lt;property id=&quot;20148&quot; value=&quot;5&quot;/&gt;&lt;property id=&quot;20300&quot; value=&quot;Slide 40&quot;/&gt;&lt;property id=&quot;20307&quot; value=&quot;299&quot;/&gt;&lt;/object&gt;&lt;object type=&quot;3&quot; unique_id=&quot;11629&quot;&gt;&lt;property id=&quot;20148&quot; value=&quot;5&quot;/&gt;&lt;property id=&quot;20300&quot; value=&quot;Slide 41&quot;/&gt;&lt;property id=&quot;20307&quot; value=&quot;300&quot;/&gt;&lt;/object&gt;&lt;object type=&quot;3&quot; unique_id=&quot;11630&quot;&gt;&lt;property id=&quot;20148&quot; value=&quot;5&quot;/&gt;&lt;property id=&quot;20300&quot; value=&quot;Slide 42&quot;/&gt;&lt;property id=&quot;20307&quot; value=&quot;302&quot;/&gt;&lt;/object&gt;&lt;object type=&quot;3&quot; unique_id=&quot;11631&quot;&gt;&lt;property id=&quot;20148&quot; value=&quot;5&quot;/&gt;&lt;property id=&quot;20300&quot; value=&quot;Slide 43&quot;/&gt;&lt;property id=&quot;20307&quot; value=&quot;30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384</Words>
  <Application>Microsoft Office PowerPoint</Application>
  <PresentationFormat>On-screen Show (4:3)</PresentationFormat>
  <Paragraphs>47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133</cp:revision>
  <cp:lastPrinted>2017-11-09T14:59:31Z</cp:lastPrinted>
  <dcterms:created xsi:type="dcterms:W3CDTF">2016-11-05T08:46:28Z</dcterms:created>
  <dcterms:modified xsi:type="dcterms:W3CDTF">2023-12-11T02:44:25Z</dcterms:modified>
</cp:coreProperties>
</file>