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9" r:id="rId10"/>
    <p:sldId id="274" r:id="rId11"/>
    <p:sldId id="276" r:id="rId12"/>
    <p:sldId id="277" r:id="rId13"/>
    <p:sldId id="282" r:id="rId14"/>
    <p:sldId id="288" r:id="rId15"/>
    <p:sldId id="278" r:id="rId16"/>
    <p:sldId id="286" r:id="rId17"/>
    <p:sldId id="283" r:id="rId18"/>
    <p:sldId id="290" r:id="rId19"/>
    <p:sldId id="291" r:id="rId20"/>
    <p:sldId id="294" r:id="rId21"/>
    <p:sldId id="292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80" autoAdjust="0"/>
  </p:normalViewPr>
  <p:slideViewPr>
    <p:cSldViewPr>
      <p:cViewPr varScale="1">
        <p:scale>
          <a:sx n="73" d="100"/>
          <a:sy n="73" d="100"/>
        </p:scale>
        <p:origin x="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AE32-E9D2-4F53-B5A3-9ED28CE01CF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1DD-EF56-4D34-A5AC-99675C70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1DD-EF56-4D34-A5AC-99675C704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1DD-EF56-4D34-A5AC-99675C704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0864-9DBE-4877-B1EE-BB768630CC2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34500" cy="6934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2495552"/>
            <a:ext cx="8305800" cy="2686047"/>
          </a:xfrm>
          <a:prstGeom prst="rect">
            <a:avLst/>
          </a:prstGeom>
          <a:solidFill>
            <a:srgbClr val="E6E6E6">
              <a:alpha val="74000"/>
            </a:srgbClr>
          </a:solidFill>
          <a:ln>
            <a:noFill/>
          </a:ln>
          <a:effectLst>
            <a:glow>
              <a:schemeClr val="accent1">
                <a:alpha val="7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228600" stA="12000" endPos="56000" dist="254000" dir="5400000" sy="-100000" algn="bl" rotWithShape="0"/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Giáo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381001"/>
            <a:ext cx="510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1143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4" y="319940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2956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295697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295697"/>
            <a:ext cx="2049186" cy="2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0394 L -0.02569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45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539 0.4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00452 0.4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7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" y="3491989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30" y="3491989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3491989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3491989"/>
            <a:ext cx="2049186" cy="2049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2248" y="5593415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014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66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" y="3491989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30" y="3491989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3491989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3491989"/>
            <a:ext cx="2049186" cy="2049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2248" y="5593415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014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49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834 -0.447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139 -0.4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45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0452 -0.458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6" y="3602183"/>
            <a:ext cx="42754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602183"/>
            <a:ext cx="41910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5508" y="2216727"/>
            <a:ext cx="696187" cy="11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617151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62345"/>
            <a:ext cx="2667000" cy="983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779681"/>
            <a:ext cx="3581400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1073099"/>
            <a:ext cx="3810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33700" y="1046018"/>
            <a:ext cx="5334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54927" y="3505200"/>
            <a:ext cx="2667000" cy="983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7452"/>
            <a:ext cx="1447800" cy="14478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14900" y="1779681"/>
            <a:ext cx="3948545" cy="102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45" y="1648380"/>
            <a:ext cx="1447800" cy="1447802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8380"/>
            <a:ext cx="1524000" cy="1447802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2" y="1648380"/>
            <a:ext cx="1447800" cy="14478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4800" y="5282359"/>
            <a:ext cx="3588326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5313850"/>
            <a:ext cx="3810000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912918" y="4488873"/>
            <a:ext cx="5334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26627" y="4575777"/>
            <a:ext cx="3810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71528"/>
            <a:ext cx="1447800" cy="1447802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9809"/>
            <a:ext cx="1447800" cy="1447802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95455"/>
            <a:ext cx="1447800" cy="1447802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5171528"/>
            <a:ext cx="14478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05400" y="363683"/>
            <a:ext cx="2971800" cy="2362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873" y="381000"/>
            <a:ext cx="2971800" cy="2362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27432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4400" y="2715491"/>
            <a:ext cx="685800" cy="855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438400" y="3671455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3733800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59482" y="3650673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00900" y="3650673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62600" y="2729346"/>
            <a:ext cx="685800" cy="855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15200" y="2701637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505690"/>
            <a:ext cx="1835725" cy="183572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516079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412902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5355" y="2412902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0439" y="2392120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32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13" name="Rectangle 12"/>
          <p:cNvSpPr/>
          <p:nvPr/>
        </p:nvSpPr>
        <p:spPr>
          <a:xfrm>
            <a:off x="381000" y="2057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72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32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443162" cy="2443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4003964"/>
            <a:ext cx="2443162" cy="2443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957" y="954331"/>
            <a:ext cx="2362200" cy="145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875750"/>
            <a:ext cx="2362200" cy="1453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9786" y="4498713"/>
            <a:ext cx="2362200" cy="145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4498714"/>
            <a:ext cx="2362200" cy="1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245 L 0.91337 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-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83334 0.0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0.9875 0.026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3064E-6 L 0.80122 0.026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52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360218"/>
            <a:ext cx="2443162" cy="2443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3124200"/>
            <a:ext cx="2443162" cy="24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8" y="948503"/>
            <a:ext cx="2362200" cy="145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948503"/>
            <a:ext cx="2362200" cy="145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3872876"/>
            <a:ext cx="2362200" cy="145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72877"/>
            <a:ext cx="2362200" cy="1453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738" y="240216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7512" y="547570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2630048"/>
            <a:ext cx="1676400" cy="213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3695700"/>
            <a:ext cx="838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3138055"/>
            <a:ext cx="8890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73" y="3047999"/>
            <a:ext cx="8890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95600"/>
            <a:ext cx="88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13" name="Rectangle 12"/>
          <p:cNvSpPr/>
          <p:nvPr/>
        </p:nvSpPr>
        <p:spPr>
          <a:xfrm>
            <a:off x="381000" y="2057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2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</a:t>
            </a:r>
            <a:endParaRPr lang="en-US" sz="72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2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32535"/>
            <a:ext cx="1562100" cy="123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-15202"/>
            <a:ext cx="200025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13020"/>
            <a:ext cx="15621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3" y="1572297"/>
            <a:ext cx="1670962" cy="13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" y="0"/>
            <a:ext cx="913014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1088571"/>
            <a:ext cx="1828800" cy="145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78" y="-158306"/>
            <a:ext cx="1424297" cy="132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72719"/>
            <a:ext cx="1523996" cy="1092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2004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3716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930"/>
            <a:ext cx="9123218" cy="730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5056910"/>
            <a:ext cx="2050473" cy="205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3" b="89855" l="0" r="8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5932997"/>
            <a:ext cx="1585500" cy="112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89877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09" y="5503717"/>
            <a:ext cx="170329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63429"/>
            <a:ext cx="1795462" cy="179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0555" y="1295400"/>
            <a:ext cx="11841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6" y="3602183"/>
            <a:ext cx="41230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602183"/>
            <a:ext cx="38862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5943600" y="2189018"/>
            <a:ext cx="10287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516079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4" y="319940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2956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295697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295697"/>
            <a:ext cx="2049186" cy="2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0394 L -0.02569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764 L 0.00417 0.4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539 0.4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00452 0.4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" y="3509308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33817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381796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14" y="3381795"/>
            <a:ext cx="2049186" cy="2049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939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558781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25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" y="3509308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33817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381796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14" y="3381795"/>
            <a:ext cx="2049186" cy="2049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939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5558781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38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417 -0.4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0417 -0.4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0382 -0.4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243 -0.44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8" y="3602183"/>
            <a:ext cx="2052405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3602183"/>
            <a:ext cx="62484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5508" y="2216727"/>
            <a:ext cx="696187" cy="11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617151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78</Words>
  <Application>Microsoft Office PowerPoint</Application>
  <PresentationFormat>On-screen Show (4:3)</PresentationFormat>
  <Paragraphs>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Dell-N5110</dc:creator>
  <cp:lastModifiedBy>ASUS</cp:lastModifiedBy>
  <cp:revision>39</cp:revision>
  <dcterms:created xsi:type="dcterms:W3CDTF">2020-04-27T01:45:19Z</dcterms:created>
  <dcterms:modified xsi:type="dcterms:W3CDTF">2024-01-10T13:18:19Z</dcterms:modified>
</cp:coreProperties>
</file>