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2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5AF0D-4620-C16D-AF1B-C7454299DB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B78EB2-0A2A-8C02-C381-15D3CAC7BC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91773-EBDB-8275-C951-9C4F41AB4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13BEE-3096-5D17-23A7-7D969F419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6072C-9573-FEF0-3DAA-D88AFE84E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1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DFDD2-A44B-6270-3CCD-BEE593B62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42FC0F-7A76-B8AF-5B49-E7C077AAF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5A2E9-1716-C7CB-3F68-4AC0B4F9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6340B-A61E-E3CD-FFC2-0EC4FC50D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7AC0A-6447-8398-6B39-C49004A28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98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CE5F1F-5E54-BF61-ABEB-5CDF187720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AF2AEC-350E-5BFC-4E9B-161106626C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5A119-DD46-E3B0-433A-7C9D30DD8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A8255-3C3D-B03D-37F5-8A011D49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5C293-80FE-4F8F-81DF-A7F9C8AF3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18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E4D93-FF32-E8D9-32E5-E9335C80C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DE852-C663-AC7E-D2EF-9D72174DF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DA3CA-7718-9483-EDC9-40BC65708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E708D-8D0F-5792-4F68-B68DB244A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9BFFB-A0C6-0373-EA6F-0A00898DD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99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BE390-8EB9-7344-065C-34739801E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057B1-A414-4B46-70AF-44A829B1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1A1AC-B5B5-7FBD-B8BB-5B4A91044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B6B50-CE07-F820-57D8-47C75667A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D2460-80DB-E200-4788-AB67319CD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87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13309-3711-DBDF-7AF6-ECA8C75D5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4B76D-E097-8609-EB87-89A4FFF8D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4F458-D385-958B-2A34-6DF684FB4F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DDFD2D-F269-32CC-F0E3-B48CDD193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F969DF-2F0A-9B03-BD9E-318A1CFF5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A126C-88AD-BFB9-D72D-A3CCFA503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34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A2FFA-159E-A765-3816-70D2287CF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99F33-A051-D531-20CE-371E1811E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1768C-36E9-22C2-AB93-F4386D3F9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5CD9F-34E5-BC24-7EAF-803B1FD3D5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28DE32-42CE-D5D9-1DC1-3992DD5A8F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EECA2B-3BD8-273D-1281-6A67CCC48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CEC50D-01EF-85A7-4B89-9423AFD08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94DA9-7DEA-4C34-DAEC-83439F164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71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627BD-4FBD-3824-86D7-4876F8C78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3B50D6-5B71-E498-BEE7-EFD87A70E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EBCB58-29E6-ACAC-4421-4DC5BAA1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13D31F-C1B3-85A8-5DC1-B757D92D4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65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510B91-C463-9F22-78CD-6E3E42526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3104A4-4AD5-0DC7-B166-0C0169A75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A47F5-3566-1821-DF34-4D2C48722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80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E1300-0B4C-9732-27BB-F3DBC4C43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93543-AF8C-C1B7-2E3B-FB4737555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1EFFE1-07EA-6CDD-593F-12BE64CC1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D9F453-7CCF-1069-1758-A61FEFAC2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D9F69-78C3-3994-E2A4-92329D1B2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B9CDE-DA0A-1F30-F0A5-D876491A0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21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4B918-1EF9-5E15-61C7-E2DEC75C0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EFD4B-989B-93BB-9445-26D0975C5A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8FA24B-01EA-6C66-421C-15D5D3430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B828B2-70E9-73BB-19A7-6C4CB3B2B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C9842-2FC5-4654-B073-0EC9E309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7E8683-ADCA-F7D5-8520-DFECA83F0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82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2D70C-D934-DD25-80B8-40BA143DD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0B0A1-108C-605B-DEB5-74183475C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8AFAB-846D-00A7-C6F5-E5C2E072A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E5902-EA3A-400B-9DB7-489F5EADBE5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4E424-C5EE-0A41-6A08-116492ACF2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5ACE2-944A-BAAE-0149-2848322F5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1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ổng hợp 30+ mẫu hình nền PowerPoint ngộ nghĩnh, dễ thương - Fptshop.com.vn">
            <a:extLst>
              <a:ext uri="{FF2B5EF4-FFF2-40B4-BE49-F238E27FC236}">
                <a16:creationId xmlns:a16="http://schemas.microsoft.com/office/drawing/2014/main" id="{D4FC2D75-7308-F0B1-CE46-64F7138783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293EC-A839-E24B-A6D9-F289102DF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AutoShape 4" descr="Tổng hợp 30+ mẫu hình nền PowerPoint ngộ nghĩnh, dễ thương - Fptshop.com.vn">
            <a:extLst>
              <a:ext uri="{FF2B5EF4-FFF2-40B4-BE49-F238E27FC236}">
                <a16:creationId xmlns:a16="http://schemas.microsoft.com/office/drawing/2014/main" id="{E5CA905A-4129-3735-9D11-48BB06B339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3D553DB-4BC7-CDCB-8DAF-1EF1A4DD501D}"/>
              </a:ext>
            </a:extLst>
          </p:cNvPr>
          <p:cNvSpPr txBox="1">
            <a:spLocks noChangeArrowheads="1"/>
          </p:cNvSpPr>
          <p:nvPr/>
        </p:nvSpPr>
        <p:spPr>
          <a:xfrm>
            <a:off x="3758825" y="468765"/>
            <a:ext cx="5410200" cy="4953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475B3CB2-C3E3-4DD3-6FDC-292D9D209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337" y="1020416"/>
            <a:ext cx="5013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MẦM NON LONG BIÊN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D102186A-D228-71D2-33B9-C01C11B70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9121" y="1901691"/>
            <a:ext cx="40985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3140D304-EDCA-2E5F-409A-7A2D19331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9468" y="3187653"/>
            <a:ext cx="24288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Hoạt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Khám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phá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2D68EA68-DE0D-D4DE-EC9F-13D6705FE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9468" y="3650976"/>
            <a:ext cx="35317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7BF9243-51C3-2E43-B507-B48EF4F7E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9468" y="4164448"/>
            <a:ext cx="19944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3-4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BBCFFC-14A5-2CB8-3FDA-F8E083424115}"/>
              </a:ext>
            </a:extLst>
          </p:cNvPr>
          <p:cNvSpPr txBox="1"/>
          <p:nvPr/>
        </p:nvSpPr>
        <p:spPr>
          <a:xfrm>
            <a:off x="4966429" y="5897220"/>
            <a:ext cx="2259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2023 - 2024</a:t>
            </a:r>
          </a:p>
        </p:txBody>
      </p:sp>
    </p:spTree>
    <p:extLst>
      <p:ext uri="{BB962C8B-B14F-4D97-AF65-F5344CB8AC3E}">
        <p14:creationId xmlns:p14="http://schemas.microsoft.com/office/powerpoint/2010/main" val="412360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cay01">
            <a:extLst>
              <a:ext uri="{FF2B5EF4-FFF2-40B4-BE49-F238E27FC236}">
                <a16:creationId xmlns:a16="http://schemas.microsoft.com/office/drawing/2014/main" id="{35A425E7-0556-354C-A961-CE10ABBBB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6195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cay02">
            <a:extLst>
              <a:ext uri="{FF2B5EF4-FFF2-40B4-BE49-F238E27FC236}">
                <a16:creationId xmlns:a16="http://schemas.microsoft.com/office/drawing/2014/main" id="{6EE725DB-4591-1340-5C40-F16E0C78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9938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cay03">
            <a:extLst>
              <a:ext uri="{FF2B5EF4-FFF2-40B4-BE49-F238E27FC236}">
                <a16:creationId xmlns:a16="http://schemas.microsoft.com/office/drawing/2014/main" id="{B201270D-E396-3F63-8AA0-2BC8B6CAE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032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hoa02">
            <a:extLst>
              <a:ext uri="{FF2B5EF4-FFF2-40B4-BE49-F238E27FC236}">
                <a16:creationId xmlns:a16="http://schemas.microsoft.com/office/drawing/2014/main" id="{9BBAE3B1-F977-9910-F5CA-CD6081550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7576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1B1361-FA56-5392-C6A4-3BE5FB151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99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811041-123E-00A1-D058-57BAC31FB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40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chuky">
            <a:extLst>
              <a:ext uri="{FF2B5EF4-FFF2-40B4-BE49-F238E27FC236}">
                <a16:creationId xmlns:a16="http://schemas.microsoft.com/office/drawing/2014/main" id="{31125A08-A63F-8F2E-416B-FD71BFF71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5" y="0"/>
            <a:ext cx="12192000" cy="6858000"/>
          </a:xfrm>
          <a:prstGeom prst="rect">
            <a:avLst/>
          </a:prstGeom>
          <a:noFill/>
          <a:ln w="952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80463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6611B-72FE-7ACC-648E-F08C4F1B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Tổng hợp hơn 59 về màn hình nền powerpoint đẹp mới nhất - cdgdbentre.edu.vn">
            <a:extLst>
              <a:ext uri="{FF2B5EF4-FFF2-40B4-BE49-F238E27FC236}">
                <a16:creationId xmlns:a16="http://schemas.microsoft.com/office/drawing/2014/main" id="{DCE128DD-957B-74B1-E619-0D513E60D9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AB70C6-BB77-0468-C43D-620AAA39A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911" y="271936"/>
            <a:ext cx="7590178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221306-4DB3-5271-89D3-8163DEDF6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17" y="1239700"/>
            <a:ext cx="4541914" cy="2775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42213F-C0E0-4AD0-F24A-A4A84113C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7948" y="1027906"/>
            <a:ext cx="5163760" cy="3136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88954F-D31B-D6C5-38CE-2797C9D948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017" y="4015568"/>
            <a:ext cx="4541914" cy="2955075"/>
          </a:xfrm>
          <a:prstGeom prst="rect">
            <a:avLst/>
          </a:prstGeom>
        </p:spPr>
      </p:pic>
      <p:pic>
        <p:nvPicPr>
          <p:cNvPr id="8" name="Picture 9" descr="0DJC1ECA6HOKS5CALEBSMRCAFF8VVNCAGM29J6CAW8Z2E2CA5XE6S8CAB8K6GVCAUMZ7NNCACA5ZXQCAKN5BMZCAGM9476CABSXUIICAIYP6STCAIJJYK7CALZR8NECA3OOCRKCA715VAKCAK9JC0F">
            <a:extLst>
              <a:ext uri="{FF2B5EF4-FFF2-40B4-BE49-F238E27FC236}">
                <a16:creationId xmlns:a16="http://schemas.microsoft.com/office/drawing/2014/main" id="{4D5B6949-F189-FE8C-7721-1E0E5BD46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916" y="4204501"/>
            <a:ext cx="4695824" cy="26341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0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ổng hợp 79+ về hình nền đẹp trên powerpoint hay nhất - cdgdbentre.edu.vn">
            <a:extLst>
              <a:ext uri="{FF2B5EF4-FFF2-40B4-BE49-F238E27FC236}">
                <a16:creationId xmlns:a16="http://schemas.microsoft.com/office/drawing/2014/main" id="{94B68751-C6AB-7DDF-D2E4-47B0B240AC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8507B0F-A71B-D756-6714-F0ABCC6DD1C5}"/>
              </a:ext>
            </a:extLst>
          </p:cNvPr>
          <p:cNvSpPr txBox="1">
            <a:spLocks/>
          </p:cNvSpPr>
          <p:nvPr/>
        </p:nvSpPr>
        <p:spPr>
          <a:xfrm>
            <a:off x="1983203" y="-38101"/>
            <a:ext cx="8229600" cy="762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CÂY XANH</a:t>
            </a:r>
            <a:endParaRPr lang="en-US" sz="3200" b="1" kern="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9AEE25-FEED-06AC-AF2E-992D3F3D6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34" y="723899"/>
            <a:ext cx="5000625" cy="2819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1E2487-4755-C3B3-78C7-BA3ADA6D4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43" y="3823532"/>
            <a:ext cx="5005250" cy="28897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0B8074-9F41-575E-1BBA-91EE09494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901" y="723899"/>
            <a:ext cx="5160065" cy="28193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100" name="Picture 4" descr="Ưu và nhược điểm của đồ dùng bằng gỗ">
            <a:extLst>
              <a:ext uri="{FF2B5EF4-FFF2-40B4-BE49-F238E27FC236}">
                <a16:creationId xmlns:a16="http://schemas.microsoft.com/office/drawing/2014/main" id="{9AE4C62D-D950-6377-135D-5447BE197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267" y="3858710"/>
            <a:ext cx="5160064" cy="28193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18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4558F3-337E-EF37-19E6-A720E36AF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971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C4453A-2BB7-FCCE-8274-545AE288C727}"/>
              </a:ext>
            </a:extLst>
          </p:cNvPr>
          <p:cNvSpPr/>
          <p:nvPr/>
        </p:nvSpPr>
        <p:spPr>
          <a:xfrm>
            <a:off x="2981739" y="2239617"/>
            <a:ext cx="6705600" cy="10734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Hát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vận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động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bài</a:t>
            </a:r>
            <a:r>
              <a:rPr lang="en-US" sz="3600" dirty="0">
                <a:solidFill>
                  <a:srgbClr val="FF0000"/>
                </a:solidFill>
              </a:rPr>
              <a:t>: Em </a:t>
            </a:r>
            <a:r>
              <a:rPr lang="en-US" sz="3600" dirty="0" err="1">
                <a:solidFill>
                  <a:srgbClr val="FF0000"/>
                </a:solidFill>
              </a:rPr>
              <a:t>yêu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cây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xanh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3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1E93C-AC71-92E6-27C7-8A6AC8EDE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Top 9+ hình nền PowerPoint mầm non, tiểu học đẹp 2023">
            <a:extLst>
              <a:ext uri="{FF2B5EF4-FFF2-40B4-BE49-F238E27FC236}">
                <a16:creationId xmlns:a16="http://schemas.microsoft.com/office/drawing/2014/main" id="{044526CD-F6BD-5AF2-D8E3-D9D3E3FEE4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350156-3A5F-6B33-BDF0-9EF30852A0AC}"/>
              </a:ext>
            </a:extLst>
          </p:cNvPr>
          <p:cNvSpPr txBox="1"/>
          <p:nvPr/>
        </p:nvSpPr>
        <p:spPr>
          <a:xfrm>
            <a:off x="4465983" y="2385391"/>
            <a:ext cx="4932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Sự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phát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triển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của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cây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đậu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37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hat01">
            <a:extLst>
              <a:ext uri="{FF2B5EF4-FFF2-40B4-BE49-F238E27FC236}">
                <a16:creationId xmlns:a16="http://schemas.microsoft.com/office/drawing/2014/main" id="{3C12F211-B33B-21E4-3521-EC8D11C05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3384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6673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hat04">
            <a:extLst>
              <a:ext uri="{FF2B5EF4-FFF2-40B4-BE49-F238E27FC236}">
                <a16:creationId xmlns:a16="http://schemas.microsoft.com/office/drawing/2014/main" id="{C14818AB-B5D0-6F5F-C99D-CF74FD2D9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52"/>
            <a:ext cx="12192000" cy="688975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5441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hat09">
            <a:extLst>
              <a:ext uri="{FF2B5EF4-FFF2-40B4-BE49-F238E27FC236}">
                <a16:creationId xmlns:a16="http://schemas.microsoft.com/office/drawing/2014/main" id="{0B9CE583-A76E-2BA8-BC18-7DE88DB6A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9808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1302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hat10">
            <a:extLst>
              <a:ext uri="{FF2B5EF4-FFF2-40B4-BE49-F238E27FC236}">
                <a16:creationId xmlns:a16="http://schemas.microsoft.com/office/drawing/2014/main" id="{74F4A887-F966-5366-D3CE-BC04B4958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9164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4970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mam01">
            <a:extLst>
              <a:ext uri="{FF2B5EF4-FFF2-40B4-BE49-F238E27FC236}">
                <a16:creationId xmlns:a16="http://schemas.microsoft.com/office/drawing/2014/main" id="{6371543E-33F8-8165-D544-4B70EFA92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198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0954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mam04">
            <a:extLst>
              <a:ext uri="{FF2B5EF4-FFF2-40B4-BE49-F238E27FC236}">
                <a16:creationId xmlns:a16="http://schemas.microsoft.com/office/drawing/2014/main" id="{C6A49147-E64E-9A6D-9ABE-8C961FA52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350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5333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58</Words>
  <Application>Microsoft Office PowerPoint</Application>
  <PresentationFormat>Widescreen</PresentationFormat>
  <Paragraphs>10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GHC</dc:creator>
  <cp:lastModifiedBy>GHC</cp:lastModifiedBy>
  <cp:revision>4</cp:revision>
  <dcterms:created xsi:type="dcterms:W3CDTF">2024-01-17T02:49:23Z</dcterms:created>
  <dcterms:modified xsi:type="dcterms:W3CDTF">2024-01-17T04:49:10Z</dcterms:modified>
</cp:coreProperties>
</file>