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1" r:id="rId2"/>
    <p:sldId id="273" r:id="rId3"/>
    <p:sldId id="270" r:id="rId4"/>
    <p:sldId id="257" r:id="rId5"/>
    <p:sldId id="258" r:id="rId6"/>
    <p:sldId id="259" r:id="rId7"/>
    <p:sldId id="274" r:id="rId8"/>
    <p:sldId id="264" r:id="rId9"/>
    <p:sldId id="265" r:id="rId10"/>
    <p:sldId id="280" r:id="rId11"/>
    <p:sldId id="267" r:id="rId12"/>
    <p:sldId id="268" r:id="rId13"/>
    <p:sldId id="285" r:id="rId14"/>
    <p:sldId id="286" r:id="rId15"/>
    <p:sldId id="281" r:id="rId16"/>
    <p:sldId id="283" r:id="rId17"/>
    <p:sldId id="284" r:id="rId18"/>
    <p:sldId id="275" r:id="rId19"/>
    <p:sldId id="278" r:id="rId20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2" autoAdjust="0"/>
    <p:restoredTop sz="94614" autoAdjust="0"/>
  </p:normalViewPr>
  <p:slideViewPr>
    <p:cSldViewPr>
      <p:cViewPr varScale="1"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08T06:20:38.288" idx="1">
    <p:pos x="10" y="10"/>
    <p:text/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08T06:20:38.288" idx="2">
    <p:pos x="10" y="10"/>
    <p:text/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08T06:20:38.288" idx="3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04/01/2024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04/01/2024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04/01/2024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04/01/2024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04/01/2024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04/01/2024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04/01/2024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04/01/2024</a:t>
            </a:fld>
            <a:endParaRPr lang="vi-VN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04/01/2024</a:t>
            </a:fld>
            <a:endParaRPr lang="vi-VN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04/01/2024</a:t>
            </a:fld>
            <a:endParaRPr lang="vi-VN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04/01/2024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04/01/2024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04/01/2024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9286"/>
            <a:ext cx="9144000" cy="6732133"/>
          </a:xfrm>
        </p:spPr>
      </p:pic>
      <p:sp>
        <p:nvSpPr>
          <p:cNvPr id="5" name="TextBox 4"/>
          <p:cNvSpPr txBox="1"/>
          <p:nvPr/>
        </p:nvSpPr>
        <p:spPr>
          <a:xfrm>
            <a:off x="2168440" y="692696"/>
            <a:ext cx="53285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ỦY BAN NHÂN DÂN QUẬN LONG BIÊN</a:t>
            </a: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MẦM NON LONG BIÊN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99068" y="1967175"/>
            <a:ext cx="57219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LĨNH VỰC PHÁT TRIỂN NHẬN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</a:p>
          <a:p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 ĐỘNG LÀM QUEN VỚI TOÁN</a:t>
            </a:r>
          </a:p>
          <a:p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87624" y="2628895"/>
            <a:ext cx="691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 TÀI :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CHẮP 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GHÉP CÁC HÌNH </a:t>
            </a: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TẠO RA HÌNH MỚI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99068" y="3489688"/>
            <a:ext cx="518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 TUỔI : 3 -4 TUỔI</a:t>
            </a:r>
          </a:p>
          <a:p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LỚP : MGB 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C4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86182" y="3071810"/>
            <a:ext cx="2214578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86182" y="1000108"/>
            <a:ext cx="2214578" cy="2214578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 </a:t>
            </a: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857356" y="1857364"/>
            <a:ext cx="1714512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643570" y="1785926"/>
            <a:ext cx="1814506" cy="4500594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3108" y="2000240"/>
            <a:ext cx="192882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071934" y="2000240"/>
            <a:ext cx="2000264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tam </a:t>
            </a:r>
            <a:r>
              <a:rPr lang="en-US" sz="2400" dirty="0" err="1"/>
              <a:t>giác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0016" y="1626463"/>
            <a:ext cx="4103687" cy="361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715798" y="1624806"/>
            <a:ext cx="4103687" cy="361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4197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0016" y="1626463"/>
            <a:ext cx="4103687" cy="361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715798" y="1624806"/>
            <a:ext cx="4103687" cy="361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185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26735E-6 L 0.1342 -0.000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1" y="-4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26735E-6 L -0.17708 -0.0002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54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4495649" y="703421"/>
            <a:ext cx="2779157" cy="2993672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060338" y="4242251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4685849" y="2494546"/>
            <a:ext cx="1845394" cy="1260651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923927" y="3733800"/>
            <a:ext cx="4695149" cy="1285884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466797" y="2081202"/>
            <a:ext cx="1500198" cy="2938482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747947" y="4861770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6660232" y="4861770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819225" y="2377313"/>
            <a:ext cx="795342" cy="763655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Bé trổ tài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71670" y="785795"/>
            <a:ext cx="5429288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071670" y="3357562"/>
            <a:ext cx="6286544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" y="0"/>
            <a:ext cx="9137269" cy="6741368"/>
          </a:xfrm>
          <a:prstGeom prst="rect">
            <a:avLst/>
          </a:prstGeom>
        </p:spPr>
      </p:pic>
      <p:sp>
        <p:nvSpPr>
          <p:cNvPr id="10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1000100" y="2928934"/>
            <a:ext cx="7429552" cy="1785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2800" b="1" kern="10" dirty="0" smtClean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Phầ</a:t>
            </a:r>
            <a:r>
              <a:rPr lang="en-US" sz="2800" b="1" kern="10" dirty="0" smtClean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n</a:t>
            </a:r>
            <a:r>
              <a:rPr lang="vi-VN" sz="2800" b="1" kern="10" dirty="0" smtClean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lang="vi-VN" sz="2800" b="1" kern="10" dirty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1: </a:t>
            </a:r>
            <a:r>
              <a:rPr lang="en-US" sz="2800" b="1" kern="10" dirty="0" err="1" smtClean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Đoán</a:t>
            </a:r>
            <a:r>
              <a:rPr lang="en-US" sz="2800" b="1" kern="10" dirty="0" smtClean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lang="en-US" sz="2800" b="1" kern="10" dirty="0" err="1" smtClean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hình</a:t>
            </a:r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 rot="10800000" flipV="1">
            <a:off x="4572001" y="908720"/>
            <a:ext cx="3456954" cy="2082532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nhọn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Ba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̀</a:t>
            </a:r>
            <a:r>
              <a:rPr lang="en-US" sz="2400" b="1" dirty="0">
                <a:solidFill>
                  <a:schemeClr val="bg1"/>
                </a:solidFill>
              </a:rPr>
              <a:t>?</a:t>
            </a:r>
            <a:endParaRPr lang="vi-VN" sz="2400" b="1" dirty="0">
              <a:solidFill>
                <a:schemeClr val="bg1"/>
              </a:solidFill>
            </a:endParaRPr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1619672" y="1061617"/>
            <a:ext cx="4085646" cy="3582730"/>
          </a:xfrm>
          <a:prstGeom prst="rtTriangle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8082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55576" y="1428736"/>
            <a:ext cx="2674640" cy="1944216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bốn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giỏi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Đọc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400" b="1" dirty="0">
                <a:solidFill>
                  <a:schemeClr val="bg1"/>
                </a:solidFill>
              </a:rPr>
              <a:t/>
            </a:r>
            <a:br>
              <a:rPr lang="en-US" sz="2400" b="1" dirty="0">
                <a:solidFill>
                  <a:schemeClr val="bg1"/>
                </a:solidFill>
              </a:rPr>
            </a:br>
            <a:endParaRPr lang="vi-VN" sz="2400" b="1" dirty="0">
              <a:solidFill>
                <a:schemeClr val="bg1"/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55976" y="1428736"/>
            <a:ext cx="4359428" cy="428628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6" y="-11825"/>
            <a:ext cx="915413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85786" y="332656"/>
            <a:ext cx="4762872" cy="2160810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Họ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Nhật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Cũng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có 4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mà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chẳng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85785" y="2708920"/>
            <a:ext cx="7500990" cy="2500330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7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231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348070" y="332656"/>
            <a:ext cx="3071802" cy="1780249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>
                <a:solidFill>
                  <a:srgbClr val="002060"/>
                </a:solidFill>
              </a:rPr>
              <a:t>Béo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trục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béo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tròn</a:t>
            </a:r>
            <a:r>
              <a:rPr lang="en-US" sz="2400" dirty="0">
                <a:solidFill>
                  <a:srgbClr val="002060"/>
                </a:solidFill>
              </a:rPr>
              <a:t/>
            </a:r>
            <a:br>
              <a:rPr lang="en-US" sz="2400" dirty="0">
                <a:solidFill>
                  <a:srgbClr val="002060"/>
                </a:solidFill>
              </a:rPr>
            </a:br>
            <a:r>
              <a:rPr lang="en-US" sz="2400" dirty="0">
                <a:solidFill>
                  <a:srgbClr val="002060"/>
                </a:solidFill>
              </a:rPr>
              <a:t>Chỉ  </a:t>
            </a:r>
            <a:r>
              <a:rPr lang="en-US" sz="2400" dirty="0" err="1">
                <a:solidFill>
                  <a:srgbClr val="002060"/>
                </a:solidFill>
              </a:rPr>
              <a:t>lăn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đứng</a:t>
            </a:r>
            <a:r>
              <a:rPr lang="en-US" sz="2400" dirty="0">
                <a:solidFill>
                  <a:srgbClr val="002060"/>
                </a:solidFill>
              </a:rPr>
              <a:t/>
            </a:r>
            <a:br>
              <a:rPr lang="en-US" sz="2400" dirty="0">
                <a:solidFill>
                  <a:srgbClr val="002060"/>
                </a:solidFill>
              </a:rPr>
            </a:br>
            <a:r>
              <a:rPr lang="en-US" sz="2400" dirty="0" err="1">
                <a:solidFill>
                  <a:srgbClr val="002060"/>
                </a:solidFill>
              </a:rPr>
              <a:t>Không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cạnh</a:t>
            </a:r>
            <a:r>
              <a:rPr lang="en-US" sz="2400" dirty="0">
                <a:solidFill>
                  <a:srgbClr val="002060"/>
                </a:solidFill>
              </a:rPr>
              <a:t>, </a:t>
            </a:r>
            <a:r>
              <a:rPr lang="en-US" sz="2400" dirty="0" err="1">
                <a:solidFill>
                  <a:srgbClr val="002060"/>
                </a:solidFill>
              </a:rPr>
              <a:t>không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góc</a:t>
            </a:r>
            <a:r>
              <a:rPr lang="en-US" sz="2400" dirty="0">
                <a:solidFill>
                  <a:srgbClr val="002060"/>
                </a:solidFill>
              </a:rPr>
              <a:t/>
            </a:r>
            <a:br>
              <a:rPr lang="en-US" sz="2400" dirty="0">
                <a:solidFill>
                  <a:srgbClr val="002060"/>
                </a:solidFill>
              </a:rPr>
            </a:br>
            <a:r>
              <a:rPr lang="en-US" sz="2400" dirty="0" err="1">
                <a:solidFill>
                  <a:srgbClr val="002060"/>
                </a:solidFill>
              </a:rPr>
              <a:t>Đô</a:t>
            </a:r>
            <a:r>
              <a:rPr lang="en-US" sz="2400" dirty="0">
                <a:solidFill>
                  <a:srgbClr val="002060"/>
                </a:solidFill>
              </a:rPr>
              <a:t>́ </a:t>
            </a:r>
            <a:r>
              <a:rPr lang="en-US" sz="2400" dirty="0" err="1">
                <a:solidFill>
                  <a:srgbClr val="002060"/>
                </a:solidFill>
              </a:rPr>
              <a:t>biết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hình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gi</a:t>
            </a:r>
            <a:r>
              <a:rPr lang="en-US" sz="2400" dirty="0">
                <a:solidFill>
                  <a:srgbClr val="002060"/>
                </a:solidFill>
              </a:rPr>
              <a:t>̀?</a:t>
            </a:r>
            <a:endParaRPr lang="vi-VN" sz="2400" dirty="0">
              <a:solidFill>
                <a:srgbClr val="002060"/>
              </a:solidFill>
            </a:endParaRPr>
          </a:p>
        </p:txBody>
      </p:sp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3419872" y="908720"/>
            <a:ext cx="5509846" cy="5592114"/>
          </a:xfrm>
          <a:prstGeom prst="ellipse">
            <a:avLst/>
          </a:prstGeom>
          <a:solidFill>
            <a:srgbClr val="C0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09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5552"/>
            <a:ext cx="8568952" cy="682244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15616" y="2675424"/>
            <a:ext cx="73448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ngộ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nghĩnh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Hoạt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 2: </a:t>
            </a:r>
            <a:r>
              <a:rPr lang="en-US" sz="2400" dirty="0" err="1"/>
              <a:t>Chắp</a:t>
            </a:r>
            <a:r>
              <a:rPr lang="en-US" sz="2400" dirty="0"/>
              <a:t> </a:t>
            </a:r>
            <a:r>
              <a:rPr lang="en-US" sz="2400" dirty="0" err="1"/>
              <a:t>ghép</a:t>
            </a:r>
            <a:r>
              <a:rPr lang="en-US" sz="2400" dirty="0"/>
              <a:t> 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để</a:t>
            </a:r>
            <a:r>
              <a:rPr lang="en-US" sz="2400" dirty="0"/>
              <a:t> </a:t>
            </a:r>
            <a:r>
              <a:rPr lang="en-US" sz="2400" dirty="0" err="1"/>
              <a:t>tạo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mới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00166" y="2000240"/>
            <a:ext cx="2714644" cy="2786082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86314" y="2000240"/>
            <a:ext cx="2714644" cy="2786082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71604" y="2786058"/>
            <a:ext cx="267177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214810" y="2786058"/>
            <a:ext cx="285752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147</Words>
  <Application>Microsoft Office PowerPoint</Application>
  <PresentationFormat>On-screen Show (4:3)</PresentationFormat>
  <Paragraphs>26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Chủ đề của Office</vt:lpstr>
      <vt:lpstr>PowerPoint Presentation</vt:lpstr>
      <vt:lpstr>PowerPoint Presentation</vt:lpstr>
      <vt:lpstr>   Một góc vuông Hai góc nhọn     Ba cạnh như ai      Đố biết hình gì?</vt:lpstr>
      <vt:lpstr>Vuông bốn góc Cạnh bằng nhau Bạn nào giỏi Đọc tên tôi? </vt:lpstr>
      <vt:lpstr>Họ Hình tên Nhật là em  Cũng có 4 cạnh mà chẳng bằng nhau Đố rồi các bạn giải mau Tên thì như  vậy hình gì nói đi?</vt:lpstr>
      <vt:lpstr>Béo trục béo tròn Chỉ  lăn không đứng Không cạnh, không góc Đố biết hình gì?</vt:lpstr>
      <vt:lpstr>PowerPoint Presentation</vt:lpstr>
      <vt:lpstr>Hoạt động 2: Chắp ghép  các hình học để tạo thành hình mới. Chắp ghép hai hình vuông thành hình chữ nhật</vt:lpstr>
      <vt:lpstr>PowerPoint Presentation</vt:lpstr>
      <vt:lpstr>PowerPoint Presentation</vt:lpstr>
      <vt:lpstr> Chắp ghép hai hình chữ nhật thành 1 hình vuông</vt:lpstr>
      <vt:lpstr>Chắp ghép hai hình chữ nhật thành 1 hình vuông</vt:lpstr>
      <vt:lpstr>Chắp ghép hai hình tam giác thành 1 hình vuông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Techsi.vn</cp:lastModifiedBy>
  <cp:revision>73</cp:revision>
  <dcterms:created xsi:type="dcterms:W3CDTF">2015-10-27T05:14:19Z</dcterms:created>
  <dcterms:modified xsi:type="dcterms:W3CDTF">2024-01-04T08:31:10Z</dcterms:modified>
</cp:coreProperties>
</file>