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5" r:id="rId3"/>
    <p:sldId id="276" r:id="rId4"/>
    <p:sldId id="287" r:id="rId5"/>
    <p:sldId id="288" r:id="rId6"/>
    <p:sldId id="289" r:id="rId7"/>
    <p:sldId id="290" r:id="rId8"/>
    <p:sldId id="278" r:id="rId9"/>
    <p:sldId id="279" r:id="rId10"/>
    <p:sldId id="286" r:id="rId11"/>
    <p:sldId id="29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30C"/>
    <a:srgbClr val="FC3D59"/>
    <a:srgbClr val="86000E"/>
    <a:srgbClr val="FAD2F5"/>
    <a:srgbClr val="F9C7F3"/>
    <a:srgbClr val="FDE7FA"/>
    <a:srgbClr val="FEF0FC"/>
    <a:srgbClr val="FCE0F9"/>
    <a:srgbClr val="F7AFEE"/>
    <a:srgbClr val="FD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96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207452-6C96-4832-BA3C-F96BC6ABC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B340423-8737-4A5E-B8ED-1070FF1DF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1A5F31-30F1-4AFE-927A-05AC4C95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290C35-1086-48C2-A867-50CC97AF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2E656C-27ED-4642-B87A-1A79B79D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E0EB78-C3D9-4B59-949F-BA800919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4A104E-0B3A-4766-9027-283277E99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B73C76-2ACB-48D0-A05C-E629BD0C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C2098-4183-4D4F-A7C3-EDDA57BD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760B78-5AFA-4FD0-9330-DFB18F84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28571C3-F44F-4AD4-9A9C-A88B68B5A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0DF92AC-68A5-41D9-8FE4-F23A62895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5BA9DB-A054-45A1-98F7-2426EA2D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8A1243-F8DD-45A3-82FE-102AB114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583514-2A32-4DD3-B6ED-5A0D0ACB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893153-C232-4F4E-9F44-4D14DF36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CCC2023-B5AE-4264-9198-175BD4BA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C760382-5043-478E-B370-5894B326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F26EE6-7613-42C2-AA30-711D19A9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5FF50-500B-4D10-A7F3-6034010E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FEA87B-4711-4A85-876C-15F75E7D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2DE76D-2391-498C-AD4B-B343E07E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4A4FC0C-85E7-4DD7-A5D4-99DB542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3955ED-CBB4-40EB-A59B-74EDF0E3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AFACDE-4CE1-4DEA-B981-86800FC5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61C81B-0D2C-488F-953B-17D08807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804E1C-B47C-45C1-97A7-007C9649A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75936F-15CB-49F6-8EB8-8BB98B998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7E349C5-1855-4094-882F-13C8AF6A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73622AF-D704-48E4-A555-0185F439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4F0B291-2012-4B75-8F18-BC88F988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8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9F403E-7BF4-45D6-B99A-F7CFDFCE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EC2B6A0-6808-4403-8FF1-76E6ACBCC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669742-A00B-4170-91AF-D00DE5636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CD3128E-653A-43B1-A62C-AB727DBD6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04E12FA-222A-498F-863C-FA6A00725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BEDF87-9B23-435E-9675-DB81BD8F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970D044-8C36-4FA6-ACF3-E3B81208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AB41672-684B-4574-BE98-944D8059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0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10D9B3-D900-4BE9-8FBA-AA37D20B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0188A9-EB1B-4024-909C-51953764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423D88D-127D-4694-984E-6EBB3CE5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CFD3E5F-341C-44A0-AB55-83FDF191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7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1F920-FA9D-4D76-AE38-7363EB35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BDE88D-8DDF-48D2-93B2-9738B5F8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9557F1F-9F76-4AA6-BB40-362F020F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3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F63804-A424-4705-A46A-540476B8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EE9D1A-A84B-4BD4-BD08-E7E9494E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1EBDCF1-B6B7-47E2-B46B-474EF998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B4B9BA-C5FC-4BF1-986D-FCFA4525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E582B3-94C0-430C-88A4-D95AD42D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51C319-ED01-4184-9412-83232182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8A817F-7B11-4064-86E3-7A755FB9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AD93CA9-5353-42DC-AB69-F3F6C9601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7F4898A-184C-4E8E-8B8A-B63BB4F44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EE0389-FC29-450E-97F3-A0A1E900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BB8FA6-ED46-454E-AC4A-78F38A89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F4656D-E041-4CC8-A135-5A915304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BF2B178-FA9A-4CE1-AEFD-3A7AB557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ABB7E6-C54B-4673-B770-6D78EE2A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F7815B-9B06-4693-AFFA-442B924DB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6ED1-6CF7-49CB-9B10-60660801EA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01BAF4-C93B-48BB-8FDD-90169509B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919055-D35C-4722-806B-8029B1CEE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8">
            <a:extLst>
              <a:ext uri="{FF2B5EF4-FFF2-40B4-BE49-F238E27FC236}">
                <a16:creationId xmlns:a16="http://schemas.microsoft.com/office/drawing/2014/main" id="{74C76C73-B244-444C-A6BC-CA777A226256}"/>
              </a:ext>
            </a:extLst>
          </p:cNvPr>
          <p:cNvSpPr txBox="1"/>
          <p:nvPr/>
        </p:nvSpPr>
        <p:spPr>
          <a:xfrm>
            <a:off x="-109870" y="261022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12E75-C546-4923-D5F9-201547D2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2CD1B0-A0DB-588E-6167-57D586F8C29D}"/>
              </a:ext>
            </a:extLst>
          </p:cNvPr>
          <p:cNvSpPr txBox="1"/>
          <p:nvPr/>
        </p:nvSpPr>
        <p:spPr>
          <a:xfrm>
            <a:off x="1899137" y="604911"/>
            <a:ext cx="763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MÂM NON LONG BIÊN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C88DC-7A84-079D-96E0-3212D6EB4E7C}"/>
              </a:ext>
            </a:extLst>
          </p:cNvPr>
          <p:cNvSpPr txBox="1"/>
          <p:nvPr/>
        </p:nvSpPr>
        <p:spPr>
          <a:xfrm>
            <a:off x="1547446" y="2373923"/>
            <a:ext cx="101287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  <a:p>
            <a:pPr algn="ctr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06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hình nền PowerPoint cảm ơn đẹp nhất - Slide cảm ơn, slide kết thúc  đẹp và chuyên nghiệp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92"/>
            <a:ext cx="12192000" cy="67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988BB-3A15-106E-DBD2-709303417A9D}"/>
              </a:ext>
            </a:extLst>
          </p:cNvPr>
          <p:cNvSpPr txBox="1"/>
          <p:nvPr/>
        </p:nvSpPr>
        <p:spPr>
          <a:xfrm>
            <a:off x="422031" y="365125"/>
            <a:ext cx="11482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37D75-0BD4-5D06-82FA-C4E4C5185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2" y="2041100"/>
            <a:ext cx="3616570" cy="346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06357-BEA1-EBA6-2B09-FDC0EC3FF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494" y="2041100"/>
            <a:ext cx="3590855" cy="3468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13BCF-5021-000E-53E6-190D210FA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673" y="2041100"/>
            <a:ext cx="3705393" cy="3468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81FDA-BC00-E3A4-601F-AF4F666628D5}"/>
              </a:ext>
            </a:extLst>
          </p:cNvPr>
          <p:cNvSpPr txBox="1"/>
          <p:nvPr/>
        </p:nvSpPr>
        <p:spPr>
          <a:xfrm>
            <a:off x="360934" y="5926015"/>
            <a:ext cx="350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A. </a:t>
            </a:r>
            <a:r>
              <a:rPr lang="en-US" b="1" dirty="0" err="1"/>
              <a:t>Dành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bác</a:t>
            </a:r>
            <a:r>
              <a:rPr lang="en-US" b="1" dirty="0"/>
              <a:t> </a:t>
            </a:r>
            <a:r>
              <a:rPr lang="en-US" b="1" dirty="0" err="1"/>
              <a:t>sĩ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9CCEB-9A06-0FA8-5B13-580C6D51A06A}"/>
              </a:ext>
            </a:extLst>
          </p:cNvPr>
          <p:cNvSpPr txBox="1"/>
          <p:nvPr/>
        </p:nvSpPr>
        <p:spPr>
          <a:xfrm>
            <a:off x="4347798" y="5926015"/>
            <a:ext cx="336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CDD89-F353-3CB7-E890-64B83DD5476C}"/>
              </a:ext>
            </a:extLst>
          </p:cNvPr>
          <p:cNvSpPr txBox="1"/>
          <p:nvPr/>
        </p:nvSpPr>
        <p:spPr>
          <a:xfrm>
            <a:off x="8553549" y="5926015"/>
            <a:ext cx="335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C. </a:t>
            </a:r>
            <a:r>
              <a:rPr lang="en-US" b="1" dirty="0" err="1"/>
              <a:t>Dành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331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7105A9-1257-0F3F-2C4E-03A446D67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CAC871-5421-6060-C580-95A7B97D2DC7}"/>
              </a:ext>
            </a:extLst>
          </p:cNvPr>
          <p:cNvSpPr txBox="1"/>
          <p:nvPr/>
        </p:nvSpPr>
        <p:spPr>
          <a:xfrm>
            <a:off x="808892" y="509954"/>
            <a:ext cx="1069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69975-2784-340C-1771-FF4331C47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5" y="2110155"/>
            <a:ext cx="3038476" cy="3393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F69EF-637C-C21D-C567-8D6B458A2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276" y="2310227"/>
            <a:ext cx="3516923" cy="3193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CD8E2-8D60-8943-6156-24A4C1977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689" y="2110155"/>
            <a:ext cx="3651821" cy="3393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CC947-9740-CC66-0336-A211342F0D15}"/>
              </a:ext>
            </a:extLst>
          </p:cNvPr>
          <p:cNvSpPr txBox="1"/>
          <p:nvPr/>
        </p:nvSpPr>
        <p:spPr>
          <a:xfrm>
            <a:off x="8159262" y="5873262"/>
            <a:ext cx="34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54A6E-41B3-C1C0-D800-CC91A9618DD2}"/>
              </a:ext>
            </a:extLst>
          </p:cNvPr>
          <p:cNvSpPr txBox="1"/>
          <p:nvPr/>
        </p:nvSpPr>
        <p:spPr>
          <a:xfrm>
            <a:off x="4029849" y="5662246"/>
            <a:ext cx="351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A5728-425C-7EA9-37B2-0340E2BB984D}"/>
              </a:ext>
            </a:extLst>
          </p:cNvPr>
          <p:cNvSpPr txBox="1"/>
          <p:nvPr/>
        </p:nvSpPr>
        <p:spPr>
          <a:xfrm>
            <a:off x="349495" y="6025662"/>
            <a:ext cx="303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-4267_1e7d3c67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5" y="1362148"/>
            <a:ext cx="3008731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ndaikim.edu.vn/upload/29351/fck/files/2021_04_14_09_23_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77" y="1354125"/>
            <a:ext cx="3140412" cy="26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ndaikim.edu.vn/upload/29351/fck/files/2021_03_21_13_43_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71" y="1354125"/>
            <a:ext cx="3019926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ndaikim.edu.vn/upload/29351/fck/files/2021_03_09_04_43_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1362148"/>
            <a:ext cx="2687053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ndaikim.edu.vn/upload/29351/fck/files/2021_04_14_16_13_4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" y="4194436"/>
            <a:ext cx="3008731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ó thể bạn chưa biết về giường ngủ mầm n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6" y="4194436"/>
            <a:ext cx="3140412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ndaikim.edu.vn/upload/29351/fck/files/2021_04_14_16_13_4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34" y="4194436"/>
            <a:ext cx="3019926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in tức giáo dục - Trường mầm non An Hò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4194436"/>
            <a:ext cx="2687053" cy="24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4F3EA-19A0-0AEA-E5FD-FC6A32CBB589}"/>
              </a:ext>
            </a:extLst>
          </p:cNvPr>
          <p:cNvSpPr txBox="1"/>
          <p:nvPr/>
        </p:nvSpPr>
        <p:spPr>
          <a:xfrm>
            <a:off x="134515" y="-439614"/>
            <a:ext cx="11699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5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2A61B1-80E2-1DA9-338E-2380FD0F6A5F}"/>
              </a:ext>
            </a:extLst>
          </p:cNvPr>
          <p:cNvSpPr txBox="1"/>
          <p:nvPr/>
        </p:nvSpPr>
        <p:spPr>
          <a:xfrm>
            <a:off x="773723" y="228600"/>
            <a:ext cx="11289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C17F0-44A2-3287-EA46-497D760B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420" y="2215661"/>
            <a:ext cx="3696017" cy="3099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406D9-82BA-C5DF-BDB8-75663499A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5" y="2215662"/>
            <a:ext cx="3270739" cy="3099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86506-99B2-8BD4-DAF8-0AC82FA6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878" y="2215661"/>
            <a:ext cx="3696018" cy="30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DFCB9-8F95-8849-31F1-946A0FA39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2E487-5D5B-3DD7-51C7-501D799DAC7B}"/>
              </a:ext>
            </a:extLst>
          </p:cNvPr>
          <p:cNvSpPr txBox="1"/>
          <p:nvPr/>
        </p:nvSpPr>
        <p:spPr>
          <a:xfrm>
            <a:off x="633046" y="457200"/>
            <a:ext cx="11218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CHÀO MỪNG NGÀY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20-11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6FB177-CD00-3132-83C2-6FA96FE9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288" y="2233246"/>
            <a:ext cx="4762500" cy="37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FB10A6-0DB4-01C5-1E4A-F0CCEBDAE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05D9B-6051-0EFB-90FA-62D71FB6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5246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99BCFA-D4B4-37AD-6582-D3E93F6C7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6FC4FF-B3E0-7FD3-282E-289957777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CD972-1DA7-1670-0556-E7B766774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5" y="201116"/>
            <a:ext cx="5479807" cy="3298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9750A-BEB2-27F6-3777-77CA5AD9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056" y="201117"/>
            <a:ext cx="5248636" cy="3298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AC692F-E9EF-5B2E-9783-2B55C6EC4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681" y="3599896"/>
            <a:ext cx="5248635" cy="31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AEE15A-F4FE-4936-BCE0-1331924D3797}"/>
              </a:ext>
            </a:extLst>
          </p:cNvPr>
          <p:cNvSpPr txBox="1"/>
          <p:nvPr/>
        </p:nvSpPr>
        <p:spPr>
          <a:xfrm>
            <a:off x="1647825" y="1560870"/>
            <a:ext cx="8896350" cy="3911648"/>
          </a:xfrm>
          <a:custGeom>
            <a:avLst/>
            <a:gdLst>
              <a:gd name="connsiteX0" fmla="*/ 0 w 8896350"/>
              <a:gd name="connsiteY0" fmla="*/ 1868130 h 3736259"/>
              <a:gd name="connsiteX1" fmla="*/ 4448175 w 8896350"/>
              <a:gd name="connsiteY1" fmla="*/ 0 h 3736259"/>
              <a:gd name="connsiteX2" fmla="*/ 8896350 w 8896350"/>
              <a:gd name="connsiteY2" fmla="*/ 1868130 h 3736259"/>
              <a:gd name="connsiteX3" fmla="*/ 4448175 w 8896350"/>
              <a:gd name="connsiteY3" fmla="*/ 3736260 h 3736259"/>
              <a:gd name="connsiteX4" fmla="*/ 0 w 8896350"/>
              <a:gd name="connsiteY4" fmla="*/ 1868130 h 373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36259" fill="none" extrusionOk="0">
                <a:moveTo>
                  <a:pt x="0" y="1868130"/>
                </a:moveTo>
                <a:cubicBezTo>
                  <a:pt x="381191" y="1154951"/>
                  <a:pt x="1890179" y="-127082"/>
                  <a:pt x="4448175" y="0"/>
                </a:cubicBezTo>
                <a:cubicBezTo>
                  <a:pt x="6725418" y="11266"/>
                  <a:pt x="8873773" y="927625"/>
                  <a:pt x="8896350" y="1868130"/>
                </a:cubicBezTo>
                <a:cubicBezTo>
                  <a:pt x="8897317" y="2611657"/>
                  <a:pt x="6636137" y="3828214"/>
                  <a:pt x="4448175" y="3736260"/>
                </a:cubicBezTo>
                <a:cubicBezTo>
                  <a:pt x="1929833" y="3656449"/>
                  <a:pt x="102907" y="2842153"/>
                  <a:pt x="0" y="1868130"/>
                </a:cubicBezTo>
                <a:close/>
              </a:path>
              <a:path w="8896350" h="3736259" stroke="0" extrusionOk="0">
                <a:moveTo>
                  <a:pt x="0" y="1868130"/>
                </a:moveTo>
                <a:cubicBezTo>
                  <a:pt x="-187828" y="490031"/>
                  <a:pt x="2077369" y="-38286"/>
                  <a:pt x="4448175" y="0"/>
                </a:cubicBezTo>
                <a:cubicBezTo>
                  <a:pt x="6957127" y="110859"/>
                  <a:pt x="8844420" y="860602"/>
                  <a:pt x="8896350" y="1868130"/>
                </a:cubicBezTo>
                <a:cubicBezTo>
                  <a:pt x="8805274" y="2820837"/>
                  <a:pt x="7349959" y="3570824"/>
                  <a:pt x="4448175" y="3736260"/>
                </a:cubicBezTo>
                <a:cubicBezTo>
                  <a:pt x="1868691" y="3608245"/>
                  <a:pt x="64065" y="2948416"/>
                  <a:pt x="0" y="18681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custGeom>
                    <a:avLst/>
                    <a:gdLst>
                      <a:gd name="connsiteX0" fmla="*/ 0 w 8896350"/>
                      <a:gd name="connsiteY0" fmla="*/ 1955824 h 3911648"/>
                      <a:gd name="connsiteX1" fmla="*/ 4448175 w 8896350"/>
                      <a:gd name="connsiteY1" fmla="*/ 0 h 3911648"/>
                      <a:gd name="connsiteX2" fmla="*/ 8896350 w 8896350"/>
                      <a:gd name="connsiteY2" fmla="*/ 1955824 h 3911648"/>
                      <a:gd name="connsiteX3" fmla="*/ 4448175 w 8896350"/>
                      <a:gd name="connsiteY3" fmla="*/ 3911649 h 3911648"/>
                      <a:gd name="connsiteX4" fmla="*/ 0 w 8896350"/>
                      <a:gd name="connsiteY4" fmla="*/ 1955824 h 3911648"/>
                      <a:gd name="connsiteX0" fmla="*/ 0 w 8896350"/>
                      <a:gd name="connsiteY0" fmla="*/ 1955824 h 3911648"/>
                      <a:gd name="connsiteX1" fmla="*/ 4448175 w 8896350"/>
                      <a:gd name="connsiteY1" fmla="*/ 0 h 3911648"/>
                      <a:gd name="connsiteX2" fmla="*/ 8896350 w 8896350"/>
                      <a:gd name="connsiteY2" fmla="*/ 1955824 h 3911648"/>
                      <a:gd name="connsiteX3" fmla="*/ 4448175 w 8896350"/>
                      <a:gd name="connsiteY3" fmla="*/ 3911649 h 3911648"/>
                      <a:gd name="connsiteX4" fmla="*/ 0 w 8896350"/>
                      <a:gd name="connsiteY4" fmla="*/ 1955824 h 3911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6350" h="3911648" fill="none" extrusionOk="0">
                        <a:moveTo>
                          <a:pt x="0" y="1955824"/>
                        </a:moveTo>
                        <a:cubicBezTo>
                          <a:pt x="698551" y="1474384"/>
                          <a:pt x="1648709" y="-435863"/>
                          <a:pt x="4448175" y="0"/>
                        </a:cubicBezTo>
                        <a:cubicBezTo>
                          <a:pt x="6630037" y="17783"/>
                          <a:pt x="8822215" y="1179519"/>
                          <a:pt x="8896350" y="1955824"/>
                        </a:cubicBezTo>
                        <a:cubicBezTo>
                          <a:pt x="8898059" y="2513179"/>
                          <a:pt x="6380417" y="4095432"/>
                          <a:pt x="4448175" y="3911649"/>
                        </a:cubicBezTo>
                        <a:cubicBezTo>
                          <a:pt x="1776126" y="3629212"/>
                          <a:pt x="147747" y="2950421"/>
                          <a:pt x="0" y="1955824"/>
                        </a:cubicBezTo>
                        <a:close/>
                      </a:path>
                      <a:path w="8896350" h="3911648" stroke="0" extrusionOk="0">
                        <a:moveTo>
                          <a:pt x="0" y="1955824"/>
                        </a:moveTo>
                        <a:cubicBezTo>
                          <a:pt x="-521937" y="252217"/>
                          <a:pt x="2129790" y="-139940"/>
                          <a:pt x="4448175" y="0"/>
                        </a:cubicBezTo>
                        <a:cubicBezTo>
                          <a:pt x="6852745" y="308225"/>
                          <a:pt x="8824306" y="1097763"/>
                          <a:pt x="8896350" y="1955824"/>
                        </a:cubicBezTo>
                        <a:cubicBezTo>
                          <a:pt x="8764321" y="3217526"/>
                          <a:pt x="7265987" y="3537087"/>
                          <a:pt x="4448175" y="3911649"/>
                        </a:cubicBezTo>
                        <a:cubicBezTo>
                          <a:pt x="1787536" y="3853847"/>
                          <a:pt x="86346" y="3099684"/>
                          <a:pt x="0" y="1955824"/>
                        </a:cubicBezTo>
                        <a:close/>
                      </a:path>
                      <a:path w="8896350" h="3911648" fill="none" stroke="0" extrusionOk="0">
                        <a:moveTo>
                          <a:pt x="0" y="1955824"/>
                        </a:moveTo>
                        <a:cubicBezTo>
                          <a:pt x="311957" y="1081498"/>
                          <a:pt x="2052755" y="-205549"/>
                          <a:pt x="4448175" y="0"/>
                        </a:cubicBezTo>
                        <a:cubicBezTo>
                          <a:pt x="6828504" y="230331"/>
                          <a:pt x="8688239" y="1057672"/>
                          <a:pt x="8896350" y="1955824"/>
                        </a:cubicBezTo>
                        <a:cubicBezTo>
                          <a:pt x="8523181" y="2409589"/>
                          <a:pt x="6816283" y="3940965"/>
                          <a:pt x="4448175" y="3911649"/>
                        </a:cubicBezTo>
                        <a:cubicBezTo>
                          <a:pt x="1859653" y="3754945"/>
                          <a:pt x="146437" y="3008555"/>
                          <a:pt x="0" y="195582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8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 TÀI CÙNG BÉ</a:t>
            </a:r>
          </a:p>
        </p:txBody>
      </p:sp>
    </p:spTree>
    <p:extLst>
      <p:ext uri="{BB962C8B-B14F-4D97-AF65-F5344CB8AC3E}">
        <p14:creationId xmlns:p14="http://schemas.microsoft.com/office/powerpoint/2010/main" val="15705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497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GiaoEmBeatInstrumental-V.A-3643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168" y="6212144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F462A-558B-8D9F-6B58-CFB55DDBC585}"/>
              </a:ext>
            </a:extLst>
          </p:cNvPr>
          <p:cNvSpPr txBox="1"/>
          <p:nvPr/>
        </p:nvSpPr>
        <p:spPr>
          <a:xfrm>
            <a:off x="2198077" y="1301262"/>
            <a:ext cx="7003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5B62C-CB55-5171-0BE4-F42E9DDEC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552" y="2311307"/>
            <a:ext cx="3340898" cy="3103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1250B-305F-E03A-4172-E440E6E11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007" y="2311307"/>
            <a:ext cx="3218750" cy="3103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F44DE-4232-C832-B02F-6EFFD1CB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159" y="2311308"/>
            <a:ext cx="3273836" cy="3103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A0CA5D-7D6F-9549-67BD-4B222528A3B3}"/>
              </a:ext>
            </a:extLst>
          </p:cNvPr>
          <p:cNvSpPr txBox="1"/>
          <p:nvPr/>
        </p:nvSpPr>
        <p:spPr>
          <a:xfrm>
            <a:off x="304712" y="5838092"/>
            <a:ext cx="353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giáoViệt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1F1978-3B7F-575B-162B-A3D9003D831A}"/>
              </a:ext>
            </a:extLst>
          </p:cNvPr>
          <p:cNvSpPr txBox="1"/>
          <p:nvPr/>
        </p:nvSpPr>
        <p:spPr>
          <a:xfrm>
            <a:off x="4730262" y="5838092"/>
            <a:ext cx="3036188" cy="37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9EF841-3EEB-6779-793A-B977BCC7B422}"/>
              </a:ext>
            </a:extLst>
          </p:cNvPr>
          <p:cNvSpPr txBox="1"/>
          <p:nvPr/>
        </p:nvSpPr>
        <p:spPr>
          <a:xfrm>
            <a:off x="8493369" y="5838092"/>
            <a:ext cx="327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1215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155</Words>
  <Application>Microsoft Office PowerPoint</Application>
  <PresentationFormat>Widescreen</PresentationFormat>
  <Paragraphs>25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Quỳnh Nguyễn</dc:creator>
  <cp:lastModifiedBy>Admin</cp:lastModifiedBy>
  <cp:revision>33</cp:revision>
  <dcterms:created xsi:type="dcterms:W3CDTF">2021-07-30T14:48:35Z</dcterms:created>
  <dcterms:modified xsi:type="dcterms:W3CDTF">2024-11-12T13:35:37Z</dcterms:modified>
</cp:coreProperties>
</file>