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6" r:id="rId3"/>
    <p:sldId id="260" r:id="rId4"/>
    <p:sldId id="268" r:id="rId5"/>
    <p:sldId id="263" r:id="rId6"/>
    <p:sldId id="284" r:id="rId7"/>
    <p:sldId id="290" r:id="rId8"/>
    <p:sldId id="285" r:id="rId9"/>
    <p:sldId id="283" r:id="rId10"/>
    <p:sldId id="287" r:id="rId11"/>
    <p:sldId id="291" r:id="rId12"/>
    <p:sldId id="292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64A"/>
    <a:srgbClr val="4CB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62" autoAdjust="0"/>
  </p:normalViewPr>
  <p:slideViewPr>
    <p:cSldViewPr>
      <p:cViewPr varScale="1">
        <p:scale>
          <a:sx n="66" d="100"/>
          <a:sy n="66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 custLinFactNeighborX="-68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705600" cy="20320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65865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4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6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100" y="423878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  <a:p>
            <a:endParaRPr lang="en-US" sz="2000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2A5C3E99-DAF1-4D20-8207-D22BA7747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07935"/>
            <a:ext cx="835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D73BFDFB-1106-4F11-A233-1ED1B925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944" y="3206904"/>
            <a:ext cx="5751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smtClean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trên đối tượng  trong phạm vi 3</a:t>
            </a:r>
            <a:endParaRPr lang="en-US" alt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0B38FDEA-AD36-4AD0-8276-BD2BAB30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835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FAD3E2E-4134-4799-BBE6-33E6EC4B390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1901" y="1696616"/>
            <a:ext cx="1219200" cy="14982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C575AF4-9C4D-4233-9D6E-D8CD9B20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3127" y="1690411"/>
            <a:ext cx="1219200" cy="1498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76200"/>
            <a:ext cx="88392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60C8CE-7146-488E-9D93-6E6D06497D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32350">
            <a:off x="3458657" y="1833753"/>
            <a:ext cx="1219200" cy="1498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E81A3EB-021F-4E6F-86C0-48156CDFB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4906485" y="1535427"/>
            <a:ext cx="1219200" cy="17197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FF6E84-6A06-402A-B148-0B474ED8D4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2500" t="16249" r="22500" b="23751"/>
          <a:stretch/>
        </p:blipFill>
        <p:spPr>
          <a:xfrm>
            <a:off x="3006907" y="1015482"/>
            <a:ext cx="3733800" cy="27625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4210A05-389A-4EBF-8C39-607EC8580F82}"/>
              </a:ext>
            </a:extLst>
          </p:cNvPr>
          <p:cNvGrpSpPr/>
          <p:nvPr/>
        </p:nvGrpSpPr>
        <p:grpSpPr>
          <a:xfrm>
            <a:off x="1295400" y="4191000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A2A5EA2-9307-4018-8B38-FF01338B6084}"/>
                </a:ext>
              </a:extLst>
            </p:cNvPr>
            <p:cNvSpPr/>
            <p:nvPr/>
          </p:nvSpPr>
          <p:spPr>
            <a:xfrm>
              <a:off x="1828800" y="4395329"/>
              <a:ext cx="482082" cy="4820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094F1339-4F62-4264-BB64-90D0BA34E119}"/>
                </a:ext>
              </a:extLst>
            </p:cNvPr>
            <p:cNvSpPr/>
            <p:nvPr/>
          </p:nvSpPr>
          <p:spPr>
            <a:xfrm>
              <a:off x="1426966" y="5027072"/>
              <a:ext cx="482082" cy="4820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C286AB38-BFCF-4F80-84B1-5123810C402D}"/>
                </a:ext>
              </a:extLst>
            </p:cNvPr>
            <p:cNvSpPr/>
            <p:nvPr/>
          </p:nvSpPr>
          <p:spPr>
            <a:xfrm>
              <a:off x="2191139" y="5023427"/>
              <a:ext cx="482082" cy="4820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81FF6A-D5CB-4369-AFBF-A35E8B13039D}"/>
              </a:ext>
            </a:extLst>
          </p:cNvPr>
          <p:cNvGrpSpPr/>
          <p:nvPr/>
        </p:nvGrpSpPr>
        <p:grpSpPr>
          <a:xfrm>
            <a:off x="5326224" y="4191000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143F861-5B05-44C2-8824-E377E6B9BC1A}"/>
                </a:ext>
              </a:extLst>
            </p:cNvPr>
            <p:cNvSpPr/>
            <p:nvPr/>
          </p:nvSpPr>
          <p:spPr>
            <a:xfrm>
              <a:off x="1828800" y="4395329"/>
              <a:ext cx="482082" cy="4820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0C9A15F-A220-4FFA-AEA1-E1057C96BB9C}"/>
                </a:ext>
              </a:extLst>
            </p:cNvPr>
            <p:cNvSpPr/>
            <p:nvPr/>
          </p:nvSpPr>
          <p:spPr>
            <a:xfrm>
              <a:off x="1828800" y="5141002"/>
              <a:ext cx="482082" cy="4820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6BA6DBA-D5C1-4428-8575-CB2B530E6BB8}"/>
              </a:ext>
            </a:extLst>
          </p:cNvPr>
          <p:cNvSpPr txBox="1"/>
          <p:nvPr/>
        </p:nvSpPr>
        <p:spPr>
          <a:xfrm>
            <a:off x="1295400" y="6085892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7E3CD5-B082-480B-8B2D-F02F4D0EA94E}"/>
              </a:ext>
            </a:extLst>
          </p:cNvPr>
          <p:cNvSpPr txBox="1"/>
          <p:nvPr/>
        </p:nvSpPr>
        <p:spPr>
          <a:xfrm>
            <a:off x="5386330" y="6082782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77390FD-EDE4-461A-AEE5-BFD9964B7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5166" y="5256488"/>
            <a:ext cx="487363" cy="487363"/>
          </a:xfrm>
          <a:prstGeom prst="rect">
            <a:avLst/>
          </a:prstGeom>
        </p:spPr>
      </p:pic>
      <p:pic>
        <p:nvPicPr>
          <p:cNvPr id="38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DA7D0B7-CC96-4D74-8378-2DB22B7D9F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4323" y="5351107"/>
            <a:ext cx="534954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33AA73-F0D4-4E01-A34A-80FBA746C5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20856567">
            <a:off x="3886200" y="1476459"/>
            <a:ext cx="1219200" cy="1685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76200"/>
            <a:ext cx="88392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60C8CE-7146-488E-9D93-6E6D06497D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97099">
            <a:off x="3502047" y="1905730"/>
            <a:ext cx="1219200" cy="1498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206D8E-99CF-4552-AD90-86BBEE1AE8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780474">
            <a:off x="4491541" y="1643765"/>
            <a:ext cx="1219200" cy="168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E81A3EB-021F-4E6F-86C0-48156CDFB0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2431859">
            <a:off x="5086739" y="1822099"/>
            <a:ext cx="1219200" cy="17197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FF6E84-6A06-402A-B148-0B474ED8D4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2500" t="16249" r="22500" b="23751"/>
          <a:stretch/>
        </p:blipFill>
        <p:spPr>
          <a:xfrm>
            <a:off x="2945374" y="1075559"/>
            <a:ext cx="4046231" cy="27625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4210A05-389A-4EBF-8C39-607EC8580F82}"/>
              </a:ext>
            </a:extLst>
          </p:cNvPr>
          <p:cNvGrpSpPr/>
          <p:nvPr/>
        </p:nvGrpSpPr>
        <p:grpSpPr>
          <a:xfrm>
            <a:off x="1277263" y="4115614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A2A5EA2-9307-4018-8B38-FF01338B6084}"/>
                </a:ext>
              </a:extLst>
            </p:cNvPr>
            <p:cNvSpPr/>
            <p:nvPr/>
          </p:nvSpPr>
          <p:spPr>
            <a:xfrm>
              <a:off x="1799451" y="4392417"/>
              <a:ext cx="540780" cy="5407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2F91097-8C8D-4679-8D9A-8CBDF1DBFAA9}"/>
                </a:ext>
              </a:extLst>
            </p:cNvPr>
            <p:cNvSpPr/>
            <p:nvPr/>
          </p:nvSpPr>
          <p:spPr>
            <a:xfrm>
              <a:off x="1799451" y="5085857"/>
              <a:ext cx="540780" cy="5407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81FF6A-D5CB-4369-AFBF-A35E8B13039D}"/>
              </a:ext>
            </a:extLst>
          </p:cNvPr>
          <p:cNvGrpSpPr/>
          <p:nvPr/>
        </p:nvGrpSpPr>
        <p:grpSpPr>
          <a:xfrm>
            <a:off x="5696340" y="4142051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143F861-5B05-44C2-8824-E377E6B9BC1A}"/>
                </a:ext>
              </a:extLst>
            </p:cNvPr>
            <p:cNvSpPr/>
            <p:nvPr/>
          </p:nvSpPr>
          <p:spPr>
            <a:xfrm>
              <a:off x="1859534" y="4313421"/>
              <a:ext cx="420614" cy="4206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84E18EA2-FD2C-4565-8EB3-51514DA5C5BD}"/>
                </a:ext>
              </a:extLst>
            </p:cNvPr>
            <p:cNvSpPr/>
            <p:nvPr/>
          </p:nvSpPr>
          <p:spPr>
            <a:xfrm>
              <a:off x="1452916" y="5069130"/>
              <a:ext cx="420614" cy="4206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E5B5B7D9-4898-4DDF-BBB6-0CF823A304D9}"/>
                </a:ext>
              </a:extLst>
            </p:cNvPr>
            <p:cNvSpPr/>
            <p:nvPr/>
          </p:nvSpPr>
          <p:spPr>
            <a:xfrm>
              <a:off x="2174258" y="5069130"/>
              <a:ext cx="420614" cy="42061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6BA6DBA-D5C1-4428-8575-CB2B530E6BB8}"/>
              </a:ext>
            </a:extLst>
          </p:cNvPr>
          <p:cNvSpPr txBox="1"/>
          <p:nvPr/>
        </p:nvSpPr>
        <p:spPr>
          <a:xfrm>
            <a:off x="1279849" y="6033407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7E3CD5-B082-480B-8B2D-F02F4D0EA94E}"/>
              </a:ext>
            </a:extLst>
          </p:cNvPr>
          <p:cNvSpPr txBox="1"/>
          <p:nvPr/>
        </p:nvSpPr>
        <p:spPr>
          <a:xfrm>
            <a:off x="5696340" y="6075395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0BAF5B7-3F02-46FB-ACC5-AD119191B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7029" y="5211829"/>
            <a:ext cx="487363" cy="487363"/>
          </a:xfrm>
          <a:prstGeom prst="rect">
            <a:avLst/>
          </a:prstGeom>
        </p:spPr>
      </p:pic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577867E-9CA3-49DE-AEE5-2B5AC654F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65631" y="5269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6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76200"/>
            <a:ext cx="883920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4210A05-389A-4EBF-8C39-607EC8580F82}"/>
              </a:ext>
            </a:extLst>
          </p:cNvPr>
          <p:cNvGrpSpPr/>
          <p:nvPr/>
        </p:nvGrpSpPr>
        <p:grpSpPr>
          <a:xfrm>
            <a:off x="6179508" y="4133227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A2A5EA2-9307-4018-8B38-FF01338B6084}"/>
                </a:ext>
              </a:extLst>
            </p:cNvPr>
            <p:cNvSpPr/>
            <p:nvPr/>
          </p:nvSpPr>
          <p:spPr>
            <a:xfrm>
              <a:off x="1759055" y="4688294"/>
              <a:ext cx="621572" cy="6215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81FF6A-D5CB-4369-AFBF-A35E8B13039D}"/>
              </a:ext>
            </a:extLst>
          </p:cNvPr>
          <p:cNvGrpSpPr/>
          <p:nvPr/>
        </p:nvGrpSpPr>
        <p:grpSpPr>
          <a:xfrm>
            <a:off x="1295401" y="4105235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143F861-5B05-44C2-8824-E377E6B9BC1A}"/>
                </a:ext>
              </a:extLst>
            </p:cNvPr>
            <p:cNvSpPr/>
            <p:nvPr/>
          </p:nvSpPr>
          <p:spPr>
            <a:xfrm>
              <a:off x="1844957" y="4527306"/>
              <a:ext cx="449768" cy="44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462C7381-B5AC-4617-AC40-8E92B0C8781D}"/>
                </a:ext>
              </a:extLst>
            </p:cNvPr>
            <p:cNvSpPr/>
            <p:nvPr/>
          </p:nvSpPr>
          <p:spPr>
            <a:xfrm>
              <a:off x="1395189" y="5176072"/>
              <a:ext cx="449768" cy="44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BF8B85D-1AB3-4E1D-ACD3-9F3CC42A1E7B}"/>
                </a:ext>
              </a:extLst>
            </p:cNvPr>
            <p:cNvSpPr/>
            <p:nvPr/>
          </p:nvSpPr>
          <p:spPr>
            <a:xfrm>
              <a:off x="2289716" y="5170738"/>
              <a:ext cx="449768" cy="44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6BA6DBA-D5C1-4428-8575-CB2B530E6BB8}"/>
              </a:ext>
            </a:extLst>
          </p:cNvPr>
          <p:cNvSpPr txBox="1"/>
          <p:nvPr/>
        </p:nvSpPr>
        <p:spPr>
          <a:xfrm>
            <a:off x="6204711" y="6023688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7E3CD5-B082-480B-8B2D-F02F4D0EA94E}"/>
              </a:ext>
            </a:extLst>
          </p:cNvPr>
          <p:cNvSpPr txBox="1"/>
          <p:nvPr/>
        </p:nvSpPr>
        <p:spPr>
          <a:xfrm>
            <a:off x="1287771" y="6023688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0BAF5B7-3F02-46FB-ACC5-AD119191B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3242" y="5320819"/>
            <a:ext cx="487363" cy="487363"/>
          </a:xfrm>
          <a:prstGeom prst="rect">
            <a:avLst/>
          </a:prstGeom>
        </p:spPr>
      </p:pic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577867E-9CA3-49DE-AEE5-2B5AC654F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3135" y="5186021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D5030B-6421-41DA-A76B-61036D2493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45" r="10222"/>
          <a:stretch/>
        </p:blipFill>
        <p:spPr>
          <a:xfrm>
            <a:off x="1716216" y="1491953"/>
            <a:ext cx="1981200" cy="1600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AE85B7A-D8D5-4036-A8B2-67D6884A6D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45" r="10222"/>
          <a:stretch/>
        </p:blipFill>
        <p:spPr>
          <a:xfrm>
            <a:off x="3744069" y="1491953"/>
            <a:ext cx="1981200" cy="1600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AF3ECEB-9F31-459D-BEBB-70B63909B2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45" r="10222"/>
          <a:stretch/>
        </p:blipFill>
        <p:spPr>
          <a:xfrm>
            <a:off x="5760569" y="1491953"/>
            <a:ext cx="1981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0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6A245B-FCA2-426A-AE06-9D62E526853C}"/>
              </a:ext>
            </a:extLst>
          </p:cNvPr>
          <p:cNvSpPr txBox="1"/>
          <p:nvPr/>
        </p:nvSpPr>
        <p:spPr>
          <a:xfrm>
            <a:off x="1981200" y="21336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Thankyou !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3121837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xmlns="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220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74053472"/>
              </p:ext>
            </p:extLst>
          </p:nvPr>
        </p:nvGraphicFramePr>
        <p:xfrm>
          <a:off x="1524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06D5F96-6A7F-4CC4-9964-E50EC13EDB02}"/>
              </a:ext>
            </a:extLst>
          </p:cNvPr>
          <p:cNvGrpSpPr/>
          <p:nvPr/>
        </p:nvGrpSpPr>
        <p:grpSpPr>
          <a:xfrm>
            <a:off x="990600" y="1981200"/>
            <a:ext cx="2895600" cy="1981200"/>
            <a:chOff x="990600" y="1828800"/>
            <a:chExt cx="2895600" cy="2286000"/>
          </a:xfrm>
        </p:grpSpPr>
        <p:sp>
          <p:nvSpPr>
            <p:cNvPr id="32" name="Rounded Rectangle 31"/>
            <p:cNvSpPr/>
            <p:nvPr/>
          </p:nvSpPr>
          <p:spPr>
            <a:xfrm>
              <a:off x="990600" y="1828800"/>
              <a:ext cx="2895600" cy="2286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32F969DF-515C-49C9-BE92-476E0E782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4921" t="23750" r="3750" b="25000"/>
            <a:stretch/>
          </p:blipFill>
          <p:spPr>
            <a:xfrm>
              <a:off x="1559688" y="2160037"/>
              <a:ext cx="1757424" cy="1295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D447D52-584E-474F-AEA7-5182E53E7913}"/>
              </a:ext>
            </a:extLst>
          </p:cNvPr>
          <p:cNvGrpSpPr/>
          <p:nvPr/>
        </p:nvGrpSpPr>
        <p:grpSpPr>
          <a:xfrm>
            <a:off x="4800600" y="1981200"/>
            <a:ext cx="3581400" cy="1981200"/>
            <a:chOff x="4800600" y="1981200"/>
            <a:chExt cx="3581400" cy="1981200"/>
          </a:xfrm>
        </p:grpSpPr>
        <p:sp>
          <p:nvSpPr>
            <p:cNvPr id="34" name="Rounded Rectangle 33"/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21267D6-9E74-4482-AE69-EFC9A9B0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3000" y="1981200"/>
              <a:ext cx="1790700" cy="1790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913D907-8192-46C6-8F15-D3E76ECF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2250" y="1981200"/>
              <a:ext cx="1790700" cy="17907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6E37B3-ABB8-4E02-B337-C82E0B42C28D}"/>
              </a:ext>
            </a:extLst>
          </p:cNvPr>
          <p:cNvGrpSpPr/>
          <p:nvPr/>
        </p:nvGrpSpPr>
        <p:grpSpPr>
          <a:xfrm>
            <a:off x="1826388" y="4274354"/>
            <a:ext cx="5643623" cy="2362200"/>
            <a:chOff x="1826388" y="4274354"/>
            <a:chExt cx="5643623" cy="2362200"/>
          </a:xfrm>
        </p:grpSpPr>
        <p:sp>
          <p:nvSpPr>
            <p:cNvPr id="35" name="Oval 34"/>
            <p:cNvSpPr/>
            <p:nvPr/>
          </p:nvSpPr>
          <p:spPr>
            <a:xfrm>
              <a:off x="1826388" y="4274354"/>
              <a:ext cx="5643623" cy="23622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6200CF4-F14D-492B-839B-0A239B08E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2669412" y="4646246"/>
              <a:ext cx="1295400" cy="15279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E5E4EC-10AF-4AF4-84F9-07F4898E1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4082143" y="4646246"/>
              <a:ext cx="1295400" cy="15279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6E0300E-938C-48D9-97A8-D78784E2A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5402425" y="4646246"/>
              <a:ext cx="1295400" cy="152790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F94338A-16EA-4918-9713-BD2DFD43B93A}"/>
              </a:ext>
            </a:extLst>
          </p:cNvPr>
          <p:cNvGrpSpPr/>
          <p:nvPr/>
        </p:nvGrpSpPr>
        <p:grpSpPr>
          <a:xfrm>
            <a:off x="6781800" y="2897156"/>
            <a:ext cx="1524000" cy="1524000"/>
            <a:chOff x="6781800" y="2897156"/>
            <a:chExt cx="1524000" cy="1524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737E628-A122-4C55-8E48-3189270F0BBF}"/>
                </a:ext>
              </a:extLst>
            </p:cNvPr>
            <p:cNvSpPr/>
            <p:nvPr/>
          </p:nvSpPr>
          <p:spPr>
            <a:xfrm>
              <a:off x="6781800" y="2897156"/>
              <a:ext cx="1524000" cy="1524000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5F1F266-E538-463C-A5C6-CE6EB4E00950}"/>
                </a:ext>
              </a:extLst>
            </p:cNvPr>
            <p:cNvSpPr/>
            <p:nvPr/>
          </p:nvSpPr>
          <p:spPr>
            <a:xfrm>
              <a:off x="7389844" y="3200400"/>
              <a:ext cx="307912" cy="3079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3639DE08-4E67-4303-AFE0-1A25C236200D}"/>
                </a:ext>
              </a:extLst>
            </p:cNvPr>
            <p:cNvSpPr/>
            <p:nvPr/>
          </p:nvSpPr>
          <p:spPr>
            <a:xfrm>
              <a:off x="7081932" y="3810778"/>
              <a:ext cx="307912" cy="3079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44D4AD1-1931-462F-9496-57C8C0BF1C1C}"/>
                </a:ext>
              </a:extLst>
            </p:cNvPr>
            <p:cNvSpPr/>
            <p:nvPr/>
          </p:nvSpPr>
          <p:spPr>
            <a:xfrm>
              <a:off x="7697756" y="3799892"/>
              <a:ext cx="307912" cy="3079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404501-64FE-4E0C-84FD-3D8ABC85A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25" y="2057400"/>
            <a:ext cx="5663675" cy="30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235A608-7CDD-42AD-99C1-CADAD3FB8252}"/>
              </a:ext>
            </a:extLst>
          </p:cNvPr>
          <p:cNvGrpSpPr/>
          <p:nvPr/>
        </p:nvGrpSpPr>
        <p:grpSpPr>
          <a:xfrm>
            <a:off x="990600" y="1981200"/>
            <a:ext cx="2895600" cy="1981200"/>
            <a:chOff x="990600" y="1981200"/>
            <a:chExt cx="2895600" cy="1981200"/>
          </a:xfrm>
        </p:grpSpPr>
        <p:sp>
          <p:nvSpPr>
            <p:cNvPr id="32" name="Rounded Rectangle 31"/>
            <p:cNvSpPr/>
            <p:nvPr/>
          </p:nvSpPr>
          <p:spPr>
            <a:xfrm>
              <a:off x="990600" y="1981200"/>
              <a:ext cx="2895600" cy="19812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7A18B8-9B8A-4F23-A658-8B07C607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0200" y="2245518"/>
              <a:ext cx="1452563" cy="145256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B30E3AB-0FB9-473B-8904-1C6779B320AC}"/>
              </a:ext>
            </a:extLst>
          </p:cNvPr>
          <p:cNvGrpSpPr/>
          <p:nvPr/>
        </p:nvGrpSpPr>
        <p:grpSpPr>
          <a:xfrm>
            <a:off x="4800600" y="1981200"/>
            <a:ext cx="3581400" cy="1981200"/>
            <a:chOff x="4800600" y="1981200"/>
            <a:chExt cx="3581400" cy="1981200"/>
          </a:xfrm>
        </p:grpSpPr>
        <p:sp>
          <p:nvSpPr>
            <p:cNvPr id="34" name="Rounded Rectangle 33"/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11892E8-3E0B-4896-8ED6-F1588C79C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889" b="33333"/>
            <a:stretch/>
          </p:blipFill>
          <p:spPr>
            <a:xfrm>
              <a:off x="4953000" y="2357461"/>
              <a:ext cx="3132746" cy="118348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867947E-6EE3-4C20-AC09-F2356BC21EE5}"/>
              </a:ext>
            </a:extLst>
          </p:cNvPr>
          <p:cNvGrpSpPr/>
          <p:nvPr/>
        </p:nvGrpSpPr>
        <p:grpSpPr>
          <a:xfrm>
            <a:off x="1847304" y="4343400"/>
            <a:ext cx="5643623" cy="2362200"/>
            <a:chOff x="1847304" y="4343400"/>
            <a:chExt cx="5643623" cy="2362200"/>
          </a:xfrm>
        </p:grpSpPr>
        <p:sp>
          <p:nvSpPr>
            <p:cNvPr id="35" name="Oval 34"/>
            <p:cNvSpPr/>
            <p:nvPr/>
          </p:nvSpPr>
          <p:spPr>
            <a:xfrm>
              <a:off x="1847304" y="4343400"/>
              <a:ext cx="5643623" cy="23622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87CF7C9-3AE9-4F2F-92B7-B131B861C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b="21428"/>
            <a:stretch/>
          </p:blipFill>
          <p:spPr>
            <a:xfrm>
              <a:off x="2198716" y="4953000"/>
              <a:ext cx="1687484" cy="1066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D90997D-AEDE-40FB-A43A-CD4AC942CE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b="21428"/>
            <a:stretch/>
          </p:blipFill>
          <p:spPr>
            <a:xfrm>
              <a:off x="3914192" y="4953000"/>
              <a:ext cx="1687484" cy="10668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81E3C35-BE91-4C4B-9EDB-5C618B450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b="21428"/>
            <a:stretch/>
          </p:blipFill>
          <p:spPr>
            <a:xfrm>
              <a:off x="5648329" y="4953000"/>
              <a:ext cx="1687484" cy="106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419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E118979-F262-4C5A-942C-2C7A62D6E4C5}"/>
              </a:ext>
            </a:extLst>
          </p:cNvPr>
          <p:cNvGrpSpPr/>
          <p:nvPr/>
        </p:nvGrpSpPr>
        <p:grpSpPr>
          <a:xfrm>
            <a:off x="6778111" y="2913094"/>
            <a:ext cx="1524000" cy="1524000"/>
            <a:chOff x="6781800" y="2897156"/>
            <a:chExt cx="1524000" cy="1524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5B1E8C9-C628-48AF-872F-DA73E5DE881F}"/>
                </a:ext>
              </a:extLst>
            </p:cNvPr>
            <p:cNvSpPr/>
            <p:nvPr/>
          </p:nvSpPr>
          <p:spPr>
            <a:xfrm>
              <a:off x="6781800" y="2897156"/>
              <a:ext cx="1524000" cy="1524000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719F655C-1254-488C-91AC-D95304605539}"/>
                </a:ext>
              </a:extLst>
            </p:cNvPr>
            <p:cNvSpPr/>
            <p:nvPr/>
          </p:nvSpPr>
          <p:spPr>
            <a:xfrm>
              <a:off x="7387711" y="3159389"/>
              <a:ext cx="312178" cy="3121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C53F751-146F-41EE-871F-BB510BE179FD}"/>
              </a:ext>
            </a:extLst>
          </p:cNvPr>
          <p:cNvGrpSpPr/>
          <p:nvPr/>
        </p:nvGrpSpPr>
        <p:grpSpPr>
          <a:xfrm>
            <a:off x="490477" y="1960594"/>
            <a:ext cx="5643623" cy="3543300"/>
            <a:chOff x="1847304" y="4343400"/>
            <a:chExt cx="5643623" cy="23622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6801F4A-4E54-4F07-80D0-71666DDB01CC}"/>
                </a:ext>
              </a:extLst>
            </p:cNvPr>
            <p:cNvSpPr/>
            <p:nvPr/>
          </p:nvSpPr>
          <p:spPr>
            <a:xfrm>
              <a:off x="1847304" y="4343400"/>
              <a:ext cx="5643623" cy="23622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B4AC855-6CD8-4F5F-955F-04B69E695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b="21428"/>
            <a:stretch/>
          </p:blipFill>
          <p:spPr>
            <a:xfrm>
              <a:off x="2198716" y="4953000"/>
              <a:ext cx="1687484" cy="10668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1910C34-8ABA-484E-8955-5D5874B19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b="21428"/>
            <a:stretch/>
          </p:blipFill>
          <p:spPr>
            <a:xfrm>
              <a:off x="3914192" y="4953000"/>
              <a:ext cx="1687484" cy="10668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4EF0869-10F6-4091-9F17-ACE4F0059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b="21428"/>
            <a:stretch/>
          </p:blipFill>
          <p:spPr>
            <a:xfrm>
              <a:off x="5648329" y="4953000"/>
              <a:ext cx="1687484" cy="10668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774018A-FF3F-44A5-A8AF-F9179AC88CBA}"/>
              </a:ext>
            </a:extLst>
          </p:cNvPr>
          <p:cNvGrpSpPr/>
          <p:nvPr/>
        </p:nvGrpSpPr>
        <p:grpSpPr>
          <a:xfrm>
            <a:off x="7071844" y="3700941"/>
            <a:ext cx="927311" cy="312178"/>
            <a:chOff x="7071844" y="3700941"/>
            <a:chExt cx="927311" cy="31217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E09F1F0-EDA4-419D-9D15-B9806D74F4EB}"/>
                </a:ext>
              </a:extLst>
            </p:cNvPr>
            <p:cNvSpPr/>
            <p:nvPr/>
          </p:nvSpPr>
          <p:spPr>
            <a:xfrm>
              <a:off x="7071844" y="3700941"/>
              <a:ext cx="312178" cy="3121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38EFAD8D-A2A4-4AE1-89E7-4C87B58C8886}"/>
                </a:ext>
              </a:extLst>
            </p:cNvPr>
            <p:cNvSpPr/>
            <p:nvPr/>
          </p:nvSpPr>
          <p:spPr>
            <a:xfrm>
              <a:off x="7686977" y="3700941"/>
              <a:ext cx="312178" cy="3121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3455358"/>
              </p:ext>
            </p:extLst>
          </p:nvPr>
        </p:nvGraphicFramePr>
        <p:xfrm>
          <a:off x="1447800" y="990600"/>
          <a:ext cx="6705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267</Words>
  <Application>Microsoft Office PowerPoint</Application>
  <PresentationFormat>On-screen Show (4:3)</PresentationFormat>
  <Paragraphs>65</Paragraphs>
  <Slides>13</Slides>
  <Notes>12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MinhThangPC.VN</cp:lastModifiedBy>
  <cp:revision>135</cp:revision>
  <dcterms:created xsi:type="dcterms:W3CDTF">2021-08-26T02:44:32Z</dcterms:created>
  <dcterms:modified xsi:type="dcterms:W3CDTF">2024-11-26T08:06:56Z</dcterms:modified>
</cp:coreProperties>
</file>