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69" r:id="rId7"/>
    <p:sldId id="272" r:id="rId8"/>
    <p:sldId id="273" r:id="rId9"/>
    <p:sldId id="270" r:id="rId10"/>
    <p:sldId id="274" r:id="rId11"/>
    <p:sldId id="271" r:id="rId12"/>
    <p:sldId id="276" r:id="rId13"/>
    <p:sldId id="277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6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7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8044-7005-4E98-AE9A-D955675FEE1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919225" y="373126"/>
            <a:ext cx="5410200" cy="495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38363" y="876300"/>
            <a:ext cx="501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TRƯỜNG MẦM NON LONG BIÊN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08153" y="1983072"/>
            <a:ext cx="4300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81456" y="2984007"/>
            <a:ext cx="3363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90600" y="3481271"/>
            <a:ext cx="7496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20/10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11364" y="3981965"/>
            <a:ext cx="42146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3460" y="5594866"/>
            <a:ext cx="225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2024 - 2025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00800" cy="38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6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5" y="137835"/>
            <a:ext cx="8828087" cy="523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32741" y="1172083"/>
            <a:ext cx="3287713" cy="2627245"/>
            <a:chOff x="272093" y="1036424"/>
            <a:chExt cx="3288565" cy="2627161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882022" y="3263488"/>
              <a:ext cx="16390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2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Bắn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súng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3" y="1036424"/>
              <a:ext cx="3288565" cy="21895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4632" y="1127143"/>
            <a:ext cx="3657600" cy="2672185"/>
            <a:chOff x="5029200" y="1069032"/>
            <a:chExt cx="3657600" cy="2524672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5562600" y="3215681"/>
              <a:ext cx="2520242" cy="3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1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Cắm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hoa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nấu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ăn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069032"/>
              <a:ext cx="3657600" cy="20922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06837"/>
            <a:ext cx="357822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891088" cy="32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673" y="28257"/>
            <a:ext cx="8763000" cy="744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6096"/>
            <a:ext cx="89138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04" y="3962400"/>
            <a:ext cx="3395663" cy="2798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365500" cy="2635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68" y="990600"/>
            <a:ext cx="3352800" cy="26703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-15240"/>
            <a:ext cx="9147048" cy="687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1371599"/>
            <a:ext cx="5714999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19200"/>
            <a:ext cx="6604000" cy="4953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3400" y="304800"/>
            <a:ext cx="4724400" cy="60960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" y="4249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Tặng cô bó hoa tươi thắm nhân ngà 20/10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33600" y="490559"/>
            <a:ext cx="5105400" cy="4779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544884"/>
            <a:ext cx="4953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Các bé được liên hoan chào mừng ngày 20/10  đấy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391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295400" y="6096000"/>
            <a:ext cx="6553200" cy="685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1"/>
            <a:ext cx="7924800" cy="484346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057400" y="6096000"/>
            <a:ext cx="4953000" cy="68580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Các bé đang làm thiếp tặng cô đấy!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8" y="609600"/>
            <a:ext cx="7828444" cy="58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066800" y="609600"/>
            <a:ext cx="7543800" cy="411480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60006"/>
            <a:ext cx="9220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40210"/>
            <a:ext cx="7419975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"/>
            <a:ext cx="74199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1217614"/>
            <a:ext cx="3886200" cy="2516186"/>
            <a:chOff x="76200" y="1735455"/>
            <a:chExt cx="3962400" cy="1829495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882022" y="3200400"/>
              <a:ext cx="2028660" cy="36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thuốc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3" descr="C:\Users\hai\Desktop\thiep-dep-chuc-mung-ngay-thay-thuoc-viet-nam-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735455"/>
              <a:ext cx="3962400" cy="13950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57800" y="1181038"/>
            <a:ext cx="3581400" cy="2481729"/>
            <a:chOff x="5410200" y="990600"/>
            <a:chExt cx="3276600" cy="2724920"/>
          </a:xfrm>
        </p:grpSpPr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191914" y="3208615"/>
              <a:ext cx="1569531" cy="50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Quận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đội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C:\Users\hai\Desktop\banner4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990600"/>
              <a:ext cx="3276600" cy="22180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47442" y="4343401"/>
            <a:ext cx="3905745" cy="2224880"/>
            <a:chOff x="2062726" y="4038600"/>
            <a:chExt cx="4947674" cy="2817929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2062726" y="6271806"/>
              <a:ext cx="4867835" cy="58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3.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pic>
          <p:nvPicPr>
            <p:cNvPr id="16" name="Picture 2" descr="C:\Users\hai\Desktop\chuc-mung-20-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068" y="4038600"/>
              <a:ext cx="4633332" cy="22097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60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620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" y="1450848"/>
            <a:ext cx="6553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304800"/>
            <a:ext cx="717194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52144" y="304798"/>
            <a:ext cx="717194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</a:rPr>
              <a:t>Ngày</a:t>
            </a:r>
            <a:r>
              <a:rPr kumimoji="0" lang="en-US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</a:rPr>
              <a:t> 20/10 </a:t>
            </a:r>
            <a:r>
              <a:rPr kumimoji="0" lang="en-US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</a:rPr>
              <a:t>là</a:t>
            </a:r>
            <a:r>
              <a:rPr kumimoji="0" lang="en-US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</a:rPr>
              <a:t>tôn</a:t>
            </a:r>
            <a:r>
              <a:rPr kumimoji="0" lang="en-US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vinh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ai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?</a:t>
            </a:r>
            <a:endParaRPr kumimoji="0" lang="en-US" sz="48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599" y="1260476"/>
            <a:ext cx="3297237" cy="2611556"/>
            <a:chOff x="267629" y="1036424"/>
            <a:chExt cx="3297494" cy="2611472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882022" y="3247799"/>
              <a:ext cx="1361376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an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29" y="1036424"/>
              <a:ext cx="3297494" cy="21895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499186" y="4055364"/>
            <a:ext cx="3517440" cy="2593147"/>
            <a:chOff x="5603705" y="990600"/>
            <a:chExt cx="2993035" cy="2593792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91914" y="3184182"/>
              <a:ext cx="1563435" cy="40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giáo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705" y="990600"/>
              <a:ext cx="2993035" cy="213136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62600" y="1260476"/>
            <a:ext cx="3322637" cy="2587721"/>
            <a:chOff x="3032273" y="4015174"/>
            <a:chExt cx="3322921" cy="2841321"/>
          </a:xfrm>
        </p:grpSpPr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3265999" y="6450968"/>
              <a:ext cx="2582979" cy="40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      2.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Chị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em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phụ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nữ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73" y="4015174"/>
              <a:ext cx="3322921" cy="23576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133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14</cp:revision>
  <dcterms:created xsi:type="dcterms:W3CDTF">2023-10-05T03:12:17Z</dcterms:created>
  <dcterms:modified xsi:type="dcterms:W3CDTF">2024-10-11T09:46:24Z</dcterms:modified>
</cp:coreProperties>
</file>