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8" r:id="rId4"/>
    <p:sldId id="259" r:id="rId5"/>
    <p:sldId id="275" r:id="rId6"/>
    <p:sldId id="271" r:id="rId7"/>
    <p:sldId id="277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07C3-9447-4913-9302-6DE656156ED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E6B-C4EB-4864-A8E8-D2659593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2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07C3-9447-4913-9302-6DE656156ED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E6B-C4EB-4864-A8E8-D2659593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66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07C3-9447-4913-9302-6DE656156ED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E6B-C4EB-4864-A8E8-D2659593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5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07C3-9447-4913-9302-6DE656156ED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E6B-C4EB-4864-A8E8-D2659593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0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07C3-9447-4913-9302-6DE656156ED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E6B-C4EB-4864-A8E8-D2659593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82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07C3-9447-4913-9302-6DE656156ED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E6B-C4EB-4864-A8E8-D2659593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6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07C3-9447-4913-9302-6DE656156ED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E6B-C4EB-4864-A8E8-D2659593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9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07C3-9447-4913-9302-6DE656156ED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E6B-C4EB-4864-A8E8-D2659593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6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07C3-9447-4913-9302-6DE656156ED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E6B-C4EB-4864-A8E8-D2659593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2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07C3-9447-4913-9302-6DE656156ED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E6B-C4EB-4864-A8E8-D2659593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3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07C3-9447-4913-9302-6DE656156ED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E6B-C4EB-4864-A8E8-D2659593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9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307C3-9447-4913-9302-6DE656156ED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95E6B-C4EB-4864-A8E8-D2659593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7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432304"/>
            <a:ext cx="2286000" cy="19933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5505" y="329719"/>
            <a:ext cx="5812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30905" y="1140941"/>
            <a:ext cx="4762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82018" y="2631145"/>
            <a:ext cx="911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20-10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30905" y="3228945"/>
            <a:ext cx="2627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0905" y="3655414"/>
            <a:ext cx="3252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7309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6569" y="454651"/>
            <a:ext cx="11183684" cy="11068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9" y="2174255"/>
            <a:ext cx="3632126" cy="32855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48" y="2210068"/>
            <a:ext cx="3408610" cy="32855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26" y="2210068"/>
            <a:ext cx="3864321" cy="32855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986166" y="5843377"/>
            <a:ext cx="2071352" cy="6310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58227" y="5823840"/>
            <a:ext cx="3254731" cy="6525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75159" y="5855911"/>
            <a:ext cx="2099256" cy="6418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B. </a:t>
            </a:r>
            <a:r>
              <a:rPr lang="en-US" b="1" dirty="0" err="1"/>
              <a:t>Dành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bác</a:t>
            </a:r>
            <a:r>
              <a:rPr lang="en-US" b="1" dirty="0"/>
              <a:t> </a:t>
            </a:r>
            <a:r>
              <a:rPr lang="en-US" b="1" dirty="0" err="1"/>
              <a:t>sĩ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3634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79982" y="556580"/>
            <a:ext cx="8163339" cy="3975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20-10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63" y="1407681"/>
            <a:ext cx="3661706" cy="29251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400" y="1407681"/>
            <a:ext cx="3618138" cy="29251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31" y="1436870"/>
            <a:ext cx="3466706" cy="29251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1322363" y="4642338"/>
            <a:ext cx="1913206" cy="7877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A. </a:t>
            </a:r>
            <a:r>
              <a:rPr lang="en-US" sz="2000" b="1" dirty="0" err="1"/>
              <a:t>Tặng</a:t>
            </a:r>
            <a:r>
              <a:rPr lang="en-US" sz="2000" b="1" dirty="0"/>
              <a:t> </a:t>
            </a:r>
            <a:r>
              <a:rPr lang="en-US" sz="2000" b="1" dirty="0" err="1"/>
              <a:t>bánh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5234709" y="4661681"/>
            <a:ext cx="2053884" cy="749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7052" y="4811151"/>
            <a:ext cx="2405576" cy="717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03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0905" y="1790165"/>
            <a:ext cx="7970220" cy="46170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38659" y="721221"/>
            <a:ext cx="4752304" cy="618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Bài </a:t>
            </a:r>
            <a:r>
              <a:rPr lang="en-US" sz="4000" dirty="0" err="1">
                <a:solidFill>
                  <a:schemeClr val="tx1"/>
                </a:solidFill>
              </a:rPr>
              <a:t>hát</a:t>
            </a:r>
            <a:r>
              <a:rPr lang="en-US" sz="4000" dirty="0">
                <a:solidFill>
                  <a:schemeClr val="tx1"/>
                </a:solidFill>
              </a:rPr>
              <a:t>: </a:t>
            </a:r>
            <a:r>
              <a:rPr lang="en-US" sz="4000" dirty="0" err="1">
                <a:solidFill>
                  <a:schemeClr val="tx1"/>
                </a:solidFill>
              </a:rPr>
              <a:t>Mẹ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cô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44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961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1674" y="373487"/>
            <a:ext cx="10397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595" y="5412426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20-10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27301" y="5384422"/>
            <a:ext cx="261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58205" y="5402846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389" y="2618771"/>
            <a:ext cx="3296991" cy="2676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62" y="2618769"/>
            <a:ext cx="3271234" cy="2676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45" y="2618770"/>
            <a:ext cx="3670395" cy="2676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2293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6169" y="633075"/>
            <a:ext cx="6890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534" y="5616688"/>
            <a:ext cx="2345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7307" y="5616688"/>
            <a:ext cx="2157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82222" y="5585912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16" y="1627082"/>
            <a:ext cx="3874705" cy="3580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05" y="1638813"/>
            <a:ext cx="3869790" cy="3580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26" y="1627081"/>
            <a:ext cx="3902298" cy="3580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93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06073" y="1210614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68969" y="14037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1512" y="832225"/>
            <a:ext cx="10508975" cy="1881808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CHÀO MỪNG NGÀY 20-10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873" y="2985674"/>
            <a:ext cx="4204252" cy="24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32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" y="0"/>
            <a:ext cx="12192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03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03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921" y="333826"/>
            <a:ext cx="4965879" cy="2834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333826"/>
            <a:ext cx="4815625" cy="2834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74" y="3429000"/>
            <a:ext cx="4939048" cy="321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9437" y="3533329"/>
            <a:ext cx="4965879" cy="3115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547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2239" y="2395469"/>
            <a:ext cx="5227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BÉ</a:t>
            </a:r>
          </a:p>
        </p:txBody>
      </p:sp>
    </p:spTree>
    <p:extLst>
      <p:ext uri="{BB962C8B-B14F-4D97-AF65-F5344CB8AC3E}">
        <p14:creationId xmlns:p14="http://schemas.microsoft.com/office/powerpoint/2010/main" val="1824410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" y="165242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8994" y="548890"/>
            <a:ext cx="7241526" cy="6874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31" y="2038045"/>
            <a:ext cx="3161763" cy="2818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582768" y="5505454"/>
            <a:ext cx="2627290" cy="566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755" y="1976326"/>
            <a:ext cx="3374265" cy="28384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76" y="2014534"/>
            <a:ext cx="3426270" cy="28655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8873743" y="5488417"/>
            <a:ext cx="2464291" cy="633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76804" y="5506445"/>
            <a:ext cx="3039414" cy="5979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8965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190</Words>
  <Application>Microsoft Office PowerPoint</Application>
  <PresentationFormat>Widescreen</PresentationFormat>
  <Paragraphs>29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GHC</cp:lastModifiedBy>
  <cp:revision>38</cp:revision>
  <dcterms:created xsi:type="dcterms:W3CDTF">2022-09-24T07:10:31Z</dcterms:created>
  <dcterms:modified xsi:type="dcterms:W3CDTF">2024-10-07T06:17:08Z</dcterms:modified>
</cp:coreProperties>
</file>