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9" r:id="rId3"/>
    <p:sldId id="262" r:id="rId4"/>
    <p:sldId id="269" r:id="rId5"/>
    <p:sldId id="263" r:id="rId6"/>
    <p:sldId id="264" r:id="rId7"/>
    <p:sldId id="273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76" d="100"/>
          <a:sy n="76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7535-832C-4D9E-8625-B3AE003D189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6F7D-4903-4E64-A7A2-BEE9FB29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6F7D-4903-4E64-A7A2-BEE9FB2974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4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457200"/>
            <a:ext cx="8763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TRƯỜNG MẦM NON LONG BIÊN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438400"/>
            <a:ext cx="6172200" cy="3860322"/>
          </a:xfrm>
        </p:spPr>
        <p:txBody>
          <a:bodyPr>
            <a:normAutofit/>
          </a:bodyPr>
          <a:lstStyle/>
          <a:p>
            <a:pPr algn="ctr"/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</a:t>
            </a:r>
            <a:r>
              <a:rPr lang="vi-VN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endParaRPr lang="en-US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quen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với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Đề tài : Dạy trẻ ghép </a:t>
            </a:r>
            <a:r>
              <a:rPr lang="vi-VN" sz="3200" b="0" dirty="0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Lưa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tuổ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67" b="91852" l="5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800"/>
            <a:ext cx="42672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4800600"/>
            <a:ext cx="12954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0" y="4847573"/>
            <a:ext cx="1219200" cy="990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09800" y="5069388"/>
            <a:ext cx="381000" cy="41701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410195" y="5182644"/>
            <a:ext cx="381000" cy="3037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943600" y="5183166"/>
            <a:ext cx="381000" cy="3037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222" r="96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3200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 Hoạt động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/>
              <a:t>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Cung cấp kiến thức mới (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Cô giới thiệu cho trẻ xem các loại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/>
              <a:t>- Cô xếp tất cả các </a:t>
            </a:r>
            <a:r>
              <a:rPr lang="vi-VN" dirty="0" smtClean="0"/>
              <a:t>loại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vi-VN" dirty="0" smtClean="0"/>
              <a:t> trong </a:t>
            </a:r>
            <a:r>
              <a:rPr lang="vi-VN" dirty="0"/>
              <a:t>rá của cô ra và xếp lên bảng.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55053"/>
            <a:ext cx="2344674" cy="291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20" y="2596124"/>
            <a:ext cx="2514980" cy="329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97893"/>
            <a:ext cx="30861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08952"/>
            <a:ext cx="32575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78852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Cô cùng trẻ xếp theo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hàng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6232"/>
            <a:ext cx="1774070" cy="2205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93" y="4120139"/>
            <a:ext cx="2009157" cy="2497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25" y="228600"/>
            <a:ext cx="2111584" cy="4171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05" y="3609181"/>
            <a:ext cx="2594104" cy="35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xếp theo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hàng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22364"/>
            <a:ext cx="2718972" cy="3688899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14800"/>
            <a:ext cx="1774070" cy="2205335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41940"/>
            <a:ext cx="1774070" cy="2205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34" y="121318"/>
            <a:ext cx="2577314" cy="50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</a:t>
            </a:r>
            <a:endParaRPr lang="en-US" dirty="0"/>
          </a:p>
          <a:p>
            <a:pPr marL="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củng cố lại nói cho trẻ biết thế nào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cả lớp nói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cá nhân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26" y="838200"/>
            <a:ext cx="2160269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40" y="1447800"/>
            <a:ext cx="2594104" cy="3519486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70" y="4419600"/>
            <a:ext cx="1774070" cy="2205335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81" y="4481186"/>
            <a:ext cx="1774070" cy="22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772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Kết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đôi</a:t>
            </a:r>
            <a:r>
              <a:rPr lang="vi-VN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</a:t>
            </a:r>
            <a:r>
              <a:rPr lang="en-US" b="1" dirty="0" err="1" smtClean="0"/>
              <a:t>đôi</a:t>
            </a:r>
            <a:r>
              <a:rPr lang="vi-VN" b="1" dirty="0" smtClean="0"/>
              <a:t>”</a:t>
            </a:r>
            <a:endParaRPr lang="vi-VN" dirty="0"/>
          </a:p>
          <a:p>
            <a:r>
              <a:rPr lang="en-US" dirty="0" err="1" smtClean="0"/>
              <a:t>Lần</a:t>
            </a:r>
            <a:r>
              <a:rPr lang="en-US" dirty="0" smtClean="0"/>
              <a:t> 1: </a:t>
            </a:r>
            <a:r>
              <a:rPr lang="vi-VN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trai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gái</a:t>
            </a:r>
            <a:r>
              <a:rPr lang="vi-VN" dirty="0" smtClean="0"/>
              <a:t>.</a:t>
            </a:r>
            <a:r>
              <a:rPr lang="en-US" dirty="0" smtClean="0"/>
              <a:t> (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2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Lần</a:t>
            </a:r>
            <a:r>
              <a:rPr lang="en-US" dirty="0" smtClean="0"/>
              <a:t> 2: 1/2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găng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, ½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gawnng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hiêu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1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găng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.</a:t>
            </a: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r>
              <a:rPr lang="vi-VN" dirty="0"/>
              <a:t>- 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181600"/>
            <a:ext cx="12954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2160269" cy="426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48" y="1828800"/>
            <a:ext cx="2594104" cy="35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2526"/>
            <a:ext cx="8576222" cy="6870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động</a:t>
            </a:r>
          </a:p>
          <a:p>
            <a:endParaRPr lang="vi-VN" dirty="0"/>
          </a:p>
          <a:p>
            <a:r>
              <a:rPr lang="vi-VN" dirty="0"/>
              <a:t>- Cho trẻ nhắc lại tên hoạt động.</a:t>
            </a:r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</TotalTime>
  <Words>190</Words>
  <Application>Microsoft Office PowerPoint</Application>
  <PresentationFormat>On-screen Show (4:3)</PresentationFormat>
  <Paragraphs>44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ỦY BAN NHÂN DÂN QUẬN LONG BIÊN TRƯỜNG MẦM NON LONG BIÊN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Techsi.vn</cp:lastModifiedBy>
  <cp:revision>36</cp:revision>
  <dcterms:created xsi:type="dcterms:W3CDTF">2016-12-16T00:07:03Z</dcterms:created>
  <dcterms:modified xsi:type="dcterms:W3CDTF">2024-10-15T03:19:05Z</dcterms:modified>
</cp:coreProperties>
</file>