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62" r:id="rId4"/>
    <p:sldId id="265" r:id="rId5"/>
    <p:sldId id="275" r:id="rId6"/>
    <p:sldId id="267" r:id="rId7"/>
    <p:sldId id="274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ijKIe9klZ4oZJ/n9I0d7heS2yF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-1056" y="-2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2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68717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4158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" name="Google Shape;1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9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4.wdp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/>
          <p:nvPr/>
        </p:nvSpPr>
        <p:spPr>
          <a:xfrm>
            <a:off x="2593490" y="2618291"/>
            <a:ext cx="3623896" cy="620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97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ripple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770" y="1096900"/>
            <a:ext cx="2765221" cy="289091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7867" y="1579607"/>
            <a:ext cx="1959280" cy="19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42802" y="266700"/>
            <a:ext cx="5000015" cy="369332"/>
          </a:xfrm>
          <a:prstGeom prst="rect">
            <a:avLst/>
          </a:prstGeom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 </a:t>
            </a:r>
            <a:r>
              <a:rPr lang="en-US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NHANH, ĐOÁN ĐÚNG</a:t>
            </a:r>
            <a:endParaRPr lang="vi-VN" sz="1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8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xit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2" y="2269844"/>
            <a:ext cx="2146548" cy="21465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449" y="2129737"/>
            <a:ext cx="2426762" cy="24267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75" y="2403608"/>
            <a:ext cx="2239700" cy="2239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75" y="2403608"/>
            <a:ext cx="2070051" cy="20700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8288" y="343163"/>
            <a:ext cx="5762974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BÉ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HÃY TÌM NHỮNG BÔNG HOA CÓ 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MÀU </a:t>
            </a:r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ĐỎ</a:t>
            </a:r>
            <a:endParaRPr lang="vi-VN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nodeType="click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517" y="323193"/>
            <a:ext cx="5147441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BÉ HÃY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 BÓNG CÓ MÀU ĐỎ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NHÉ!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06" y="1967744"/>
            <a:ext cx="2240261" cy="29641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239" y="2183283"/>
            <a:ext cx="2043978" cy="20389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04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262" y="1967745"/>
            <a:ext cx="2254469" cy="2254469"/>
          </a:xfrm>
          <a:prstGeom prst="rect">
            <a:avLst/>
          </a:prstGeom>
        </p:spPr>
      </p:pic>
    </p:spTree>
  </p:cSld>
  <p:clrMapOvr>
    <a:masterClrMapping/>
  </p:clrMapOvr>
  <p:transition spd="slow" advTm="7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974" l="0" r="100000"/>
                    </a14:imgEffect>
                  </a14:imgLayer>
                </a14:imgProps>
              </a:ext>
            </a:extLst>
          </a:blip>
          <a:srcRect l="1080" t="25574" r="-1486" b="21252"/>
          <a:stretch/>
        </p:blipFill>
        <p:spPr>
          <a:xfrm>
            <a:off x="2013213" y="3170841"/>
            <a:ext cx="4847523" cy="19726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9027" y="332036"/>
            <a:ext cx="585689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BÉ HÃY TÌM NHỮNG QUẢ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MÀU 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VÀO ĐĨA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NHÉ!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2" y="817894"/>
            <a:ext cx="1865511" cy="14006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421" y="1000433"/>
            <a:ext cx="1322334" cy="11980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060" y="837726"/>
            <a:ext cx="1591534" cy="13989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433" y="817894"/>
            <a:ext cx="1690843" cy="16908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94" y="691717"/>
            <a:ext cx="1695123" cy="168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74621"/>
      </p:ext>
    </p:extLst>
  </p:cSld>
  <p:clrMapOvr>
    <a:masterClrMapping/>
  </p:clrMapOvr>
  <p:transition spd="slow" advTm="13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44444E-6 2.96114E-7 L 0.23333 0.515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257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05556E-6 -2.46914E-6 L -0.01111 0.47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" y="239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22222E-6 -4.69136E-6 L -0.23282 0.458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0081" y="3607547"/>
            <a:ext cx="3958712" cy="27609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9027" y="332036"/>
            <a:ext cx="585689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BÉ HÃY GIÚP CÔ LẤY NHỮNG CHIẾC CỐC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MÀU 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</a:p>
          <a:p>
            <a:pPr algn="ctr"/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ĐẶT LÊN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 NHÉ!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76" y="1110127"/>
            <a:ext cx="1464501" cy="14645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6395" y="1242613"/>
            <a:ext cx="1361090" cy="13695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365" y="1110127"/>
            <a:ext cx="2461798" cy="1634571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804" y="840725"/>
            <a:ext cx="2003304" cy="200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1000">
        <p14:doors dir="vert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05556E-6 -3.8248E-6 L 0.22968 0.364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6" y="182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5.55556E-7 -2.09747E-7 L -0.25555 0.332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166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811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52</Words>
  <Application>Microsoft Office PowerPoint</Application>
  <PresentationFormat>On-screen Show (16:9)</PresentationFormat>
  <Paragraphs>6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23</cp:revision>
  <dcterms:created xsi:type="dcterms:W3CDTF">2022-05-01T06:34:40Z</dcterms:created>
  <dcterms:modified xsi:type="dcterms:W3CDTF">2024-10-11T00:46:39Z</dcterms:modified>
</cp:coreProperties>
</file>