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7" r:id="rId5"/>
    <p:sldId id="268" r:id="rId6"/>
    <p:sldId id="269" r:id="rId7"/>
    <p:sldId id="270" r:id="rId8"/>
    <p:sldId id="271" r:id="rId9"/>
    <p:sldId id="272" r:id="rId10"/>
    <p:sldId id="27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6D8"/>
    <a:srgbClr val="CC00CC"/>
    <a:srgbClr val="FF0000"/>
    <a:srgbClr val="E50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1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CA78F-5F95-492B-A14B-5EAF3A51D51B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4F33-4882-461C-B537-D152CB7D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0341" y="0"/>
            <a:ext cx="44464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ỜNG MẦM NON LONG BIÊN</a:t>
            </a:r>
            <a:endParaRPr lang="en-US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8664" y="1570691"/>
            <a:ext cx="61764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r>
              <a:rPr lang="en-US" sz="2800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ÂM NHẠC</a:t>
            </a:r>
            <a:endParaRPr lang="en-US" sz="28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3329" y="3429000"/>
            <a:ext cx="723223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 tài : DH : Chiếc khăn tay</a:t>
            </a:r>
          </a:p>
          <a:p>
            <a:pPr algn="ctr"/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NH : Gia đình nhỏ, hạnh phúc to</a:t>
            </a:r>
          </a:p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 tuổi : 3 – 4 tuổi</a:t>
            </a:r>
          </a:p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: Mẫu giáo bé C2</a:t>
            </a:r>
          </a:p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 : L</a:t>
            </a:r>
            <a:r>
              <a:rPr lang="vi-VN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ơng Thu Thủy</a:t>
            </a:r>
            <a:endParaRPr lang="en-US" sz="3200" b="1" dirty="0">
              <a:ln w="11430"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71610-76BE-4AB6-B306-276DE529F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5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000">
        <p14:glitter pattern="hexagon"/>
      </p:transition>
    </mc:Choice>
    <mc:Fallback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A345BE-2419-429F-AAC4-102B41E25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F6A3F2-A90E-406B-8973-7476657DFBFF}"/>
              </a:ext>
            </a:extLst>
          </p:cNvPr>
          <p:cNvSpPr txBox="1"/>
          <p:nvPr/>
        </p:nvSpPr>
        <p:spPr>
          <a:xfrm>
            <a:off x="3390900" y="381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: YÊU MẸ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000">
        <p15:prstTrans prst="airplane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A2C96A-840A-47D3-B5C1-393EAADBA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-76200"/>
            <a:ext cx="46491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1905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</a:t>
            </a:r>
          </a:p>
          <a:p>
            <a:pPr algn="ctr"/>
            <a:r>
              <a:rPr lang="en-US" sz="4000" b="1" cap="none" spc="0">
                <a:ln w="1905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KH</a:t>
            </a:r>
            <a:r>
              <a:rPr lang="en-US" sz="4000" b="1">
                <a:ln w="1905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TAY</a:t>
            </a:r>
            <a:endParaRPr lang="en-US" sz="4000" b="1" cap="none" spc="0" dirty="0">
              <a:ln w="1905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:blinds dir="vert"/>
      </p:transition>
    </mc:Choice>
    <mc:Fallback>
      <p:transition spd="slow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537E2-500A-4883-A6E1-3FA3BEA89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y2mate.com - Chiếc khăn tay">
            <a:hlinkClick r:id="" action="ppaction://media"/>
            <a:extLst>
              <a:ext uri="{FF2B5EF4-FFF2-40B4-BE49-F238E27FC236}">
                <a16:creationId xmlns:a16="http://schemas.microsoft.com/office/drawing/2014/main" id="{EC4E9B5F-AC41-4598-962D-443751DFE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3733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8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7000">
        <p14:honeycomb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957670-4806-4613-A06D-1F16DB0A0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62802-E712-4A85-9314-56C37EA31058}"/>
              </a:ext>
            </a:extLst>
          </p:cNvPr>
          <p:cNvSpPr txBox="1"/>
          <p:nvPr/>
        </p:nvSpPr>
        <p:spPr>
          <a:xfrm>
            <a:off x="2133600" y="2087147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giai điệu nh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7B00C-6099-4493-A310-AB8EB30708E8}"/>
              </a:ext>
            </a:extLst>
          </p:cNvPr>
          <p:cNvSpPr txBox="1"/>
          <p:nvPr/>
        </p:nvSpPr>
        <p:spPr>
          <a:xfrm>
            <a:off x="2133600" y="285576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628AE-1383-4DCA-ADF3-779873458116}"/>
              </a:ext>
            </a:extLst>
          </p:cNvPr>
          <p:cNvSpPr txBox="1"/>
          <p:nvPr/>
        </p:nvSpPr>
        <p:spPr>
          <a:xfrm>
            <a:off x="2133600" y="1318526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tên là gì ?</a:t>
            </a:r>
          </a:p>
        </p:txBody>
      </p:sp>
    </p:spTree>
    <p:extLst>
      <p:ext uri="{BB962C8B-B14F-4D97-AF65-F5344CB8AC3E}">
        <p14:creationId xmlns:p14="http://schemas.microsoft.com/office/powerpoint/2010/main" val="222060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BCBFB-0124-4207-9A2A-DDDBD9A0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B1986-7A7E-4275-85A3-BA6860D06EF0}"/>
              </a:ext>
            </a:extLst>
          </p:cNvPr>
          <p:cNvSpPr txBox="1"/>
          <p:nvPr/>
        </p:nvSpPr>
        <p:spPr>
          <a:xfrm>
            <a:off x="990600" y="2743200"/>
            <a:ext cx="525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giai điệu nhẹ nhàng, vui t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ơi. Bài hát 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tình cảm của mẹ đối với con, mẹ đã thêu tặng con chiếc khăn tay thật đẹp để con lau tay, luôn giữ đôi tay sạch sẽ đấy! V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v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 các con nhớ luôn lau tay, rửa tay sạch sẽ để không bị mắc bệnh 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</a:p>
        </p:txBody>
      </p:sp>
    </p:spTree>
    <p:extLst>
      <p:ext uri="{BB962C8B-B14F-4D97-AF65-F5344CB8AC3E}">
        <p14:creationId xmlns:p14="http://schemas.microsoft.com/office/powerpoint/2010/main" val="230245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:blinds dir="vert"/>
      </p:transition>
    </mc:Choice>
    <mc:Fallback>
      <p:transition spd="slow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B131B-8C0B-42D1-88F0-5EF9C1921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DB591-982D-477A-BECE-F544375E015E}"/>
              </a:ext>
            </a:extLst>
          </p:cNvPr>
          <p:cNvSpPr txBox="1"/>
          <p:nvPr/>
        </p:nvSpPr>
        <p:spPr>
          <a:xfrm>
            <a:off x="1295400" y="838200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NHỎ, HẠNH PHÚC TO</a:t>
            </a:r>
          </a:p>
        </p:txBody>
      </p:sp>
    </p:spTree>
    <p:extLst>
      <p:ext uri="{BB962C8B-B14F-4D97-AF65-F5344CB8AC3E}">
        <p14:creationId xmlns:p14="http://schemas.microsoft.com/office/powerpoint/2010/main" val="2415321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fracture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49E66-DDFA-4F82-8430-99A17EE3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y2mate.com - Nhật Tinh Anh x Khánh Ngọc x Bé Triệu Vy  Gia Đình Nhỏ Hạnh Phúc To">
            <a:hlinkClick r:id="" action="ppaction://media"/>
            <a:extLst>
              <a:ext uri="{FF2B5EF4-FFF2-40B4-BE49-F238E27FC236}">
                <a16:creationId xmlns:a16="http://schemas.microsoft.com/office/drawing/2014/main" id="{4C6ABF75-F945-400E-ADAA-4981DF494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04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7000">
        <p15:prstTrans prst="origami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BCBFB-0124-4207-9A2A-DDDBD9A0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B1986-7A7E-4275-85A3-BA6860D06EF0}"/>
              </a:ext>
            </a:extLst>
          </p:cNvPr>
          <p:cNvSpPr txBox="1"/>
          <p:nvPr/>
        </p:nvSpPr>
        <p:spPr>
          <a:xfrm>
            <a:off x="685800" y="2743200"/>
            <a:ext cx="5791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 tình cảm của cha mẹ dành cho các con, cha mẹ luôn yêu thương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luôn dành những gì tốt đẹp nhất cho các con , và mong con có một đời an lành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 mai này khi các con đã lớn khôn thì với cha mẹ các con vẫn mãi bé thơ.</a:t>
            </a:r>
            <a:endParaRPr lang="en-US" sz="23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Vì vậy 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phải hiếu thảo và 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lời bố mẹ nhé</a:t>
            </a:r>
          </a:p>
        </p:txBody>
      </p:sp>
    </p:spTree>
    <p:extLst>
      <p:ext uri="{BB962C8B-B14F-4D97-AF65-F5344CB8AC3E}">
        <p14:creationId xmlns:p14="http://schemas.microsoft.com/office/powerpoint/2010/main" val="59193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000">
        <p14:glitter pattern="hexagon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252</Words>
  <Application>Microsoft Office PowerPoint</Application>
  <PresentationFormat>On-screen Show (4:3)</PresentationFormat>
  <Paragraphs>20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M0</cp:lastModifiedBy>
  <cp:revision>30</cp:revision>
  <dcterms:created xsi:type="dcterms:W3CDTF">2014-11-02T09:05:27Z</dcterms:created>
  <dcterms:modified xsi:type="dcterms:W3CDTF">2024-10-10T08:57:11Z</dcterms:modified>
</cp:coreProperties>
</file>