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10" r:id="rId2"/>
    <p:sldId id="283" r:id="rId3"/>
    <p:sldId id="286" r:id="rId4"/>
    <p:sldId id="287" r:id="rId5"/>
    <p:sldId id="289" r:id="rId6"/>
    <p:sldId id="290" r:id="rId7"/>
    <p:sldId id="261" r:id="rId8"/>
    <p:sldId id="292" r:id="rId9"/>
    <p:sldId id="293" r:id="rId10"/>
    <p:sldId id="294" r:id="rId11"/>
    <p:sldId id="296" r:id="rId12"/>
    <p:sldId id="308" r:id="rId13"/>
    <p:sldId id="297" r:id="rId14"/>
    <p:sldId id="27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0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Hình ảnh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55913" y="555625"/>
            <a:ext cx="3432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</a:t>
            </a:r>
            <a:r>
              <a:rPr lang="vi-VN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</a:t>
            </a:r>
            <a:r>
              <a:rPr lang="en-US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LONG BI</a:t>
            </a:r>
            <a:r>
              <a:rPr lang="en-US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ÊN</a:t>
            </a:r>
          </a:p>
          <a:p>
            <a:pPr algn="ctr" eaLnBrk="1" hangingPunct="1"/>
            <a:r>
              <a:rPr lang="vi-VN" altLang="en-US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altLang="en-US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582738" y="2397125"/>
            <a:ext cx="5978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</a:p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181660" y="3773503"/>
            <a:ext cx="29963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KPKH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5-6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Hình ảnh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44" y="1076040"/>
            <a:ext cx="1382712" cy="138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57600" y="16764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52400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0" y="3505200"/>
            <a:ext cx="4572000" cy="33528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4495800" y="3505200"/>
            <a:ext cx="4648200" cy="3352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48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học đã kết thúc. Cô chúc các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vi-V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chăm ngoan học giỏi.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86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Mọi người đang làm gì? 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x-non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x-non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hoạt động khác diễn ra trong ngày hội làng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x-non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rồng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06780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600200"/>
            <a:ext cx="7924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02"/>
            <a:ext cx="3886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Hát quan họ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Content Placeholder 3" descr="1507571_267832273383462_1933829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3999" cy="563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5 1.11111E-6 L 0.25 0.33333 L 0 0.33333 L 0 1.11111E-6 Z " pathEditMode="relative" rAng="0" ptsTypes="AAAAA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F122D5-A37A-6046-90F0-303B5BC850C6}"/>
              </a:ext>
            </a:extLst>
          </p:cNvPr>
          <p:cNvSpPr txBox="1">
            <a:spLocks/>
          </p:cNvSpPr>
          <p:nvPr/>
        </p:nvSpPr>
        <p:spPr>
          <a:xfrm>
            <a:off x="457200" y="87702"/>
            <a:ext cx="3886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x-none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x-none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x-none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x-none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3581400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581400"/>
            <a:ext cx="4648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202</Words>
  <Application>Microsoft Office PowerPoint</Application>
  <PresentationFormat>On-screen Show (4:3)</PresentationFormat>
  <Paragraphs>19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- Đây là hình ảnh gì? Khi nào con được xem rước kiệu? - Mọi người mặc trang phục như thế nào? - Con đã được xem rước kiệu chưa?</vt:lpstr>
      <vt:lpstr>- Mọi người đang làm gì?  - Trong ngày hội làng còn có những trò chơi nào nữa? - Con thích chơi trò chơi gì? Vì sao? </vt:lpstr>
      <vt:lpstr>Một số hoạt động khác diễn ra trong ngày hội làng 1. 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Nguyễn Nhật Minh</cp:lastModifiedBy>
  <cp:revision>90</cp:revision>
  <dcterms:created xsi:type="dcterms:W3CDTF">2012-02-06T13:30:08Z</dcterms:created>
  <dcterms:modified xsi:type="dcterms:W3CDTF">2024-01-12T14:14:19Z</dcterms:modified>
</cp:coreProperties>
</file>