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4" r:id="rId3"/>
    <p:sldMasterId id="2147483756" r:id="rId4"/>
  </p:sldMasterIdLst>
  <p:sldIdLst>
    <p:sldId id="347" r:id="rId5"/>
    <p:sldId id="350" r:id="rId6"/>
    <p:sldId id="351" r:id="rId7"/>
    <p:sldId id="365" r:id="rId8"/>
    <p:sldId id="367" r:id="rId9"/>
    <p:sldId id="370" r:id="rId10"/>
    <p:sldId id="354" r:id="rId11"/>
    <p:sldId id="356" r:id="rId12"/>
    <p:sldId id="361" r:id="rId13"/>
    <p:sldId id="362" r:id="rId14"/>
    <p:sldId id="363" r:id="rId15"/>
    <p:sldId id="368" r:id="rId16"/>
    <p:sldId id="355" r:id="rId17"/>
    <p:sldId id="314" r:id="rId18"/>
  </p:sldIdLst>
  <p:sldSz cx="9144000" cy="5143500" type="screen16x9"/>
  <p:notesSz cx="6858000" cy="9144000"/>
  <p:defaultTextStyle>
    <a:defPPr>
      <a:defRPr lang="en-US"/>
    </a:defPPr>
    <a:lvl1pPr marL="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8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9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6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4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03" algn="l" defTabSz="914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83898"/>
    <a:srgbClr val="F6FE8C"/>
    <a:srgbClr val="660066"/>
    <a:srgbClr val="E8F694"/>
    <a:srgbClr val="8DFDAA"/>
    <a:srgbClr val="B3B5FF"/>
    <a:srgbClr val="009900"/>
    <a:srgbClr val="66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1231" autoAdjust="0"/>
  </p:normalViewPr>
  <p:slideViewPr>
    <p:cSldViewPr>
      <p:cViewPr varScale="1">
        <p:scale>
          <a:sx n="110" d="100"/>
          <a:sy n="110" d="100"/>
        </p:scale>
        <p:origin x="30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6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50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04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3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9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8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6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0" indent="0">
              <a:buNone/>
              <a:defRPr sz="1500" b="1"/>
            </a:lvl2pPr>
            <a:lvl3pPr marL="685664" indent="0">
              <a:buNone/>
              <a:defRPr sz="140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25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46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38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30" indent="0">
              <a:buNone/>
              <a:defRPr sz="2100"/>
            </a:lvl2pPr>
            <a:lvl3pPr marL="685664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3" indent="0">
              <a:buNone/>
              <a:defRPr sz="1500"/>
            </a:lvl6pPr>
            <a:lvl7pPr marL="2056991" indent="0">
              <a:buNone/>
              <a:defRPr sz="1500"/>
            </a:lvl7pPr>
            <a:lvl8pPr marL="2399820" indent="0">
              <a:buNone/>
              <a:defRPr sz="1500"/>
            </a:lvl8pPr>
            <a:lvl9pPr marL="274265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30" indent="0">
              <a:buNone/>
              <a:defRPr sz="900"/>
            </a:lvl2pPr>
            <a:lvl3pPr marL="685664" indent="0">
              <a:buNone/>
              <a:defRPr sz="800"/>
            </a:lvl3pPr>
            <a:lvl4pPr marL="1028496" indent="0">
              <a:buNone/>
              <a:defRPr sz="700"/>
            </a:lvl4pPr>
            <a:lvl5pPr marL="1371328" indent="0">
              <a:buNone/>
              <a:defRPr sz="700"/>
            </a:lvl5pPr>
            <a:lvl6pPr marL="1714163" indent="0">
              <a:buNone/>
              <a:defRPr sz="700"/>
            </a:lvl6pPr>
            <a:lvl7pPr marL="2056991" indent="0">
              <a:buNone/>
              <a:defRPr sz="700"/>
            </a:lvl7pPr>
            <a:lvl8pPr marL="2399820" indent="0">
              <a:buNone/>
              <a:defRPr sz="700"/>
            </a:lvl8pPr>
            <a:lvl9pPr marL="274265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0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08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59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6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2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19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6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9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14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57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08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39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38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43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0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301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873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68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84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1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2" indent="0">
              <a:buNone/>
              <a:defRPr sz="1600" b="1"/>
            </a:lvl4pPr>
            <a:lvl5pPr marL="1828259" indent="0">
              <a:buNone/>
              <a:defRPr sz="1600" b="1"/>
            </a:lvl5pPr>
            <a:lvl6pPr marL="2285316" indent="0">
              <a:buNone/>
              <a:defRPr sz="1600" b="1"/>
            </a:lvl6pPr>
            <a:lvl7pPr marL="2742374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30" indent="0">
              <a:buNone/>
              <a:defRPr sz="2400"/>
            </a:lvl3pPr>
            <a:lvl4pPr marL="1371192" indent="0">
              <a:buNone/>
              <a:defRPr sz="2000"/>
            </a:lvl4pPr>
            <a:lvl5pPr marL="1828259" indent="0">
              <a:buNone/>
              <a:defRPr sz="2000"/>
            </a:lvl5pPr>
            <a:lvl6pPr marL="2285316" indent="0">
              <a:buNone/>
              <a:defRPr sz="2000"/>
            </a:lvl6pPr>
            <a:lvl7pPr marL="2742374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30" indent="0">
              <a:buNone/>
              <a:defRPr sz="1000"/>
            </a:lvl3pPr>
            <a:lvl4pPr marL="1371192" indent="0">
              <a:buNone/>
              <a:defRPr sz="900"/>
            </a:lvl4pPr>
            <a:lvl5pPr marL="1828259" indent="0">
              <a:buNone/>
              <a:defRPr sz="900"/>
            </a:lvl5pPr>
            <a:lvl6pPr marL="2285316" indent="0">
              <a:buNone/>
              <a:defRPr sz="900"/>
            </a:lvl6pPr>
            <a:lvl7pPr marL="2742374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4" indent="-342794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3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9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28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7" indent="-228528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4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6" indent="-228528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9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6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68" tIns="34289" rIns="6856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8" tIns="34289" rIns="68568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8" tIns="34289" rIns="6856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64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7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66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26" indent="-257126" algn="l" defTabSz="6856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01" indent="-214273" algn="l" defTabSz="685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81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10" indent="-171418" algn="l" defTabSz="6856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40" indent="-171418" algn="l" defTabSz="6856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74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6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8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3" indent="-171418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3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1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0" algn="l" defTabSz="6856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90939DE-0329-4633-928A-6228EC640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5C9FF321-B7C3-4FCF-85E6-92F51E64AF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9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12" Type="http://schemas.openxmlformats.org/officeDocument/2006/relationships/image" Target="../media/image2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3.jpg"/><Relationship Id="rId5" Type="http://schemas.openxmlformats.org/officeDocument/2006/relationships/audio" Target="../media/audio2.wav"/><Relationship Id="rId10" Type="http://schemas.openxmlformats.org/officeDocument/2006/relationships/image" Target="../media/image22.jpeg"/><Relationship Id="rId4" Type="http://schemas.openxmlformats.org/officeDocument/2006/relationships/audio" Target="../media/audio1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4.jpeg"/><Relationship Id="rId5" Type="http://schemas.openxmlformats.org/officeDocument/2006/relationships/audio" Target="../media/audio2.wav"/><Relationship Id="rId10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gif"/><Relationship Id="rId11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image" Target="../media/image16.jp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B708-08CC-41DB-8A5B-6AF13BC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AA56B-B760-45E0-AFF3-708D63A5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90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862A8-D4AD-498D-8B43-0F38E492E85E}"/>
              </a:ext>
            </a:extLst>
          </p:cNvPr>
          <p:cNvSpPr txBox="1"/>
          <p:nvPr/>
        </p:nvSpPr>
        <p:spPr>
          <a:xfrm>
            <a:off x="2234891" y="1235892"/>
            <a:ext cx="4674218" cy="616736"/>
          </a:xfrm>
          <a:prstGeom prst="rect">
            <a:avLst/>
          </a:prstGeom>
          <a:noFill/>
        </p:spPr>
        <p:txBody>
          <a:bodyPr wrap="none" lIns="68567" tIns="34289" rIns="68567" bIns="34289" rtlCol="0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 defTabSz="685647"/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Lĩnh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vực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ph¸t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triÓn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nhËn</a:t>
            </a:r>
            <a:r>
              <a:rPr lang="en-US" sz="4100" b="1" dirty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1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thøc</a:t>
            </a:r>
            <a:endParaRPr lang="en-US" sz="41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7E15AA-99CE-4578-B05A-684AD2B0C781}"/>
              </a:ext>
            </a:extLst>
          </p:cNvPr>
          <p:cNvSpPr txBox="1"/>
          <p:nvPr/>
        </p:nvSpPr>
        <p:spPr>
          <a:xfrm>
            <a:off x="228600" y="1607085"/>
            <a:ext cx="8686800" cy="2793070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 </a:t>
            </a:r>
          </a:p>
          <a:p>
            <a:pPr algn="ctr" defTabSz="685647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–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 Thị Thúy Hằng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47"/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FD128-4444-45C6-A9D8-FEA2D66FB677}"/>
              </a:ext>
            </a:extLst>
          </p:cNvPr>
          <p:cNvSpPr txBox="1"/>
          <p:nvPr/>
        </p:nvSpPr>
        <p:spPr>
          <a:xfrm>
            <a:off x="0" y="33316"/>
            <a:ext cx="9144000" cy="500135"/>
          </a:xfrm>
          <a:prstGeom prst="rect">
            <a:avLst/>
          </a:prstGeom>
          <a:noFill/>
        </p:spPr>
        <p:txBody>
          <a:bodyPr wrap="square" lIns="68567" tIns="34289" rIns="68567" bIns="34289" rtlCol="0">
            <a:spAutoFit/>
          </a:bodyPr>
          <a:lstStyle/>
          <a:p>
            <a:pPr algn="ctr" defTabSz="685647"/>
            <a:r>
              <a:rPr lang="en-US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defTabSz="685647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HỒNG TIẾN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hạc chào mừng">
            <a:hlinkClick r:id="" action="ppaction://media"/>
            <a:extLst>
              <a:ext uri="{FF2B5EF4-FFF2-40B4-BE49-F238E27FC236}">
                <a16:creationId xmlns:a16="http://schemas.microsoft.com/office/drawing/2014/main" id="{4728307B-6A97-41A2-BBA5-35711060CF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714750"/>
            <a:ext cx="457200" cy="45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00" y="514350"/>
            <a:ext cx="1981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647469"/>
            <a:ext cx="514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32" y="19341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1123950"/>
            <a:ext cx="1123950" cy="1123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82" y="1175678"/>
            <a:ext cx="1123950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1123950" cy="1123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4550"/>
            <a:ext cx="1123950" cy="1123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48" y="3105150"/>
            <a:ext cx="1123950" cy="1123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85" y="3105150"/>
            <a:ext cx="1123950" cy="1123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8" y="4019550"/>
            <a:ext cx="1123950" cy="1123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37" y="4029075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7" y="1737653"/>
            <a:ext cx="1123950" cy="1123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72" y="2843725"/>
            <a:ext cx="1123950" cy="112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48" y="1299098"/>
            <a:ext cx="914400" cy="5988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8" y="1299097"/>
            <a:ext cx="914400" cy="598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99096"/>
            <a:ext cx="914400" cy="5988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282830"/>
            <a:ext cx="914400" cy="5988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0" y="1282829"/>
            <a:ext cx="914400" cy="5988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77" y="1965077"/>
            <a:ext cx="914400" cy="5988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10" y="2000208"/>
            <a:ext cx="914400" cy="5988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5077"/>
            <a:ext cx="914400" cy="5988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962879"/>
            <a:ext cx="914400" cy="598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77" y="3022062"/>
            <a:ext cx="1163222" cy="10257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67" y="3046810"/>
            <a:ext cx="1163222" cy="10257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3032605"/>
            <a:ext cx="1163222" cy="102578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1" y="4108343"/>
            <a:ext cx="1163222" cy="10257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96" y="3028657"/>
            <a:ext cx="1163222" cy="10257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67" y="4112153"/>
            <a:ext cx="1163222" cy="10257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7" y="4116696"/>
            <a:ext cx="1163222" cy="10257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78" y="4127238"/>
            <a:ext cx="1163222" cy="10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416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83"/>
            <a:ext cx="1066800" cy="947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10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6550"/>
            <a:ext cx="1219199" cy="9164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.VnAvant" pitchFamily="34" charset="0"/>
              </a:rPr>
              <a:t>9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a) </a:t>
            </a:r>
            <a:r>
              <a:rPr lang="en-US" b="1" dirty="0" err="1" smtClean="0">
                <a:latin typeface=".VnAvant" pitchFamily="34" charset="0"/>
              </a:rPr>
              <a:t>Thªm</a:t>
            </a:r>
            <a:r>
              <a:rPr lang="en-US" b="1" dirty="0" smtClean="0">
                <a:latin typeface=".VnAvant" pitchFamily="34" charset="0"/>
              </a:rPr>
              <a:t>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809750"/>
            <a:ext cx="794528" cy="5972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00400" y="2673045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.VnAvant" pitchFamily="34" charset="0"/>
              </a:rPr>
              <a:t>b</a:t>
            </a:r>
            <a:r>
              <a:rPr lang="en-US" b="1" dirty="0" smtClean="0">
                <a:latin typeface=".VnAvant" pitchFamily="34" charset="0"/>
              </a:rPr>
              <a:t>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2                      , 1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08" y="2469884"/>
            <a:ext cx="873623" cy="775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06970"/>
            <a:ext cx="1242190" cy="90805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271235" y="3574018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.VnAvant" pitchFamily="34" charset="0"/>
              </a:rPr>
              <a:t>c) </a:t>
            </a:r>
            <a:r>
              <a:rPr lang="en-US" b="1" dirty="0" err="1" smtClean="0">
                <a:latin typeface=".VnAvant" pitchFamily="34" charset="0"/>
              </a:rPr>
              <a:t>Bít</a:t>
            </a:r>
            <a:r>
              <a:rPr lang="en-US" b="1" dirty="0" smtClean="0">
                <a:latin typeface=".VnAvant" pitchFamily="34" charset="0"/>
              </a:rPr>
              <a:t> 1                      , 2 </a:t>
            </a:r>
            <a:endParaRPr lang="en-US" b="1" dirty="0">
              <a:latin typeface=".VnAvant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405154"/>
            <a:ext cx="873623" cy="775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04316"/>
            <a:ext cx="1242190" cy="9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14" y="324344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80975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49326" y="304237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.VnAvant" pitchFamily="34" charset="0"/>
              </a:rPr>
              <a:t>8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" y="3943350"/>
            <a:ext cx="1242190" cy="100278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49326" y="4361357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</a:rPr>
              <a:t>10</a:t>
            </a:r>
            <a:endParaRPr lang="en-US" sz="32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934146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a)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Bớt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7112" y="265904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b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Bít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2                      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435561"/>
            <a:ext cx="587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c) </a:t>
            </a:r>
            <a:r>
              <a:rPr lang="en-US" b="1" dirty="0" err="1" smtClean="0">
                <a:solidFill>
                  <a:prstClr val="black"/>
                </a:solidFill>
                <a:latin typeface=".VnAvant" pitchFamily="34" charset="0"/>
              </a:rPr>
              <a:t>Thªm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.VnAvant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.VnAvant" pitchFamily="34" charset="0"/>
              </a:rPr>
              <a:t>                      , 1 </a:t>
            </a:r>
            <a:endParaRPr lang="en-US" b="1" dirty="0">
              <a:solidFill>
                <a:prstClr val="black"/>
              </a:solidFill>
              <a:latin typeface=".VnAvan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540162"/>
            <a:ext cx="1123950" cy="1123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3" y="3005415"/>
            <a:ext cx="1078456" cy="799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93" y="1448560"/>
            <a:ext cx="1123950" cy="1123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73" y="2443968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6" y="330431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40" y="307353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veIsLikeAFlower-Danbi_3w7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41214"/>
          </a:xfrm>
        </p:spPr>
      </p:pic>
      <p:sp>
        <p:nvSpPr>
          <p:cNvPr id="5" name="TextBox 4"/>
          <p:cNvSpPr txBox="1"/>
          <p:nvPr/>
        </p:nvSpPr>
        <p:spPr>
          <a:xfrm>
            <a:off x="1524000" y="3886200"/>
            <a:ext cx="7315200" cy="914400"/>
          </a:xfrm>
          <a:prstGeom prst="rect">
            <a:avLst/>
          </a:prstGeom>
          <a:noFill/>
        </p:spPr>
        <p:txBody>
          <a:bodyPr wrap="none" lIns="91416" tIns="45708" rIns="91416" bIns="45708">
            <a:prstTxWarp prst="textDeflateBottom">
              <a:avLst>
                <a:gd name="adj" fmla="val 66989"/>
              </a:avLst>
            </a:prstTxWarp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F7030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4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CA7CBE-B5B4-4459-82C0-D989A422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" y="685800"/>
            <a:ext cx="9118997" cy="44577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121937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many fingers ?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ur favorite numbers s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196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C tạo nhó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4653" y="120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669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423"/>
            <a:ext cx="9144000" cy="455295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17" y="3"/>
            <a:ext cx="9118997" cy="39241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</a:t>
            </a:r>
            <a:endParaRPr lang="en-US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opeYou-V.A-364054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05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282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37E30-9434-45CA-ACD5-0A36896C2538}"/>
              </a:ext>
            </a:extLst>
          </p:cNvPr>
          <p:cNvSpPr txBox="1"/>
          <p:nvPr/>
        </p:nvSpPr>
        <p:spPr>
          <a:xfrm>
            <a:off x="3" y="1047753"/>
            <a:ext cx="9118997" cy="50013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algn="ctr" defTabSz="685732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05" y="1933973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322441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" y="2246366"/>
            <a:ext cx="1233488" cy="923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7131" y="1936803"/>
            <a:ext cx="1233488" cy="9239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288" y="1219786"/>
            <a:ext cx="1233488" cy="9239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2442" y="2842122"/>
            <a:ext cx="1233488" cy="9239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3123549"/>
            <a:ext cx="1233488" cy="9239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200" y="3744880"/>
            <a:ext cx="1233488" cy="9239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954" y="4047474"/>
            <a:ext cx="1233488" cy="923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2" y="1407393"/>
            <a:ext cx="1590676" cy="9913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499" y="1185276"/>
            <a:ext cx="1590676" cy="99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16" y="2178919"/>
            <a:ext cx="1590676" cy="991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666" y="2406096"/>
            <a:ext cx="1590676" cy="991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24" y="3123549"/>
            <a:ext cx="1590676" cy="9913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14" y="3241152"/>
            <a:ext cx="1590676" cy="9913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68" y="4150555"/>
            <a:ext cx="1590676" cy="99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69356"/>
            <a:ext cx="1078456" cy="7994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09" y="1245494"/>
            <a:ext cx="1078456" cy="7994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75" y="2068834"/>
            <a:ext cx="1078456" cy="7994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30312"/>
            <a:ext cx="1078456" cy="799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14" y="2858082"/>
            <a:ext cx="1078456" cy="799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2899588"/>
            <a:ext cx="1078456" cy="7994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64" y="3213486"/>
            <a:ext cx="1078456" cy="7994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18" y="4054346"/>
            <a:ext cx="1078456" cy="79947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4012964"/>
            <a:ext cx="1078456" cy="7994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17" y="3876090"/>
            <a:ext cx="1078456" cy="7994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52128"/>
            <a:ext cx="1590676" cy="9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033"/>
            <a:ext cx="642962" cy="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93393" y="3195"/>
            <a:ext cx="485775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77639" y="54033"/>
            <a:ext cx="408612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309048" y="58030"/>
            <a:ext cx="460437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228051" y="97660"/>
            <a:ext cx="529711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264306" y="1424"/>
            <a:ext cx="457200" cy="7001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783"/>
            <a:r>
              <a:rPr lang="en-US" sz="41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8" name="Tiếng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5965" y="97660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C9C1581A-8448-4A3A-BA47-895E8E419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10736"/>
            <a:ext cx="9144000" cy="12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83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783"/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defTabSz="685783"/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BGĐT\ÂN VĐMH The bath song\Tệp nguồn\Khuôn mặt cườ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91" y="1316756"/>
            <a:ext cx="664520" cy="66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" y="1328780"/>
            <a:ext cx="1018852" cy="715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1" y="1328780"/>
            <a:ext cx="1018852" cy="715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94" y="1353714"/>
            <a:ext cx="1018852" cy="715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07" y="1353713"/>
            <a:ext cx="1018852" cy="7159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42" y="1339114"/>
            <a:ext cx="1018852" cy="7159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47" y="1318707"/>
            <a:ext cx="1018852" cy="7159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94" y="1322441"/>
            <a:ext cx="1018852" cy="7159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1323798"/>
            <a:ext cx="1018852" cy="715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032"/>
            <a:ext cx="1043469" cy="762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9" y="2310032"/>
            <a:ext cx="1043469" cy="762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38" y="2310032"/>
            <a:ext cx="1043469" cy="762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92" y="2310032"/>
            <a:ext cx="1043469" cy="762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26" y="2310032"/>
            <a:ext cx="1043469" cy="762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09" y="2310032"/>
            <a:ext cx="1043469" cy="762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969" y="2310032"/>
            <a:ext cx="1043469" cy="762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06" y="2310032"/>
            <a:ext cx="1043469" cy="76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178" y="2310032"/>
            <a:ext cx="1043469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2" y="3257549"/>
            <a:ext cx="1223771" cy="8375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7" y="3257548"/>
            <a:ext cx="1223771" cy="8375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36" y="3257549"/>
            <a:ext cx="1223771" cy="83758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3257549"/>
            <a:ext cx="1223771" cy="83758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63" y="3261945"/>
            <a:ext cx="1223771" cy="83758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8" y="3261945"/>
            <a:ext cx="1223771" cy="83758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78" y="3287122"/>
            <a:ext cx="1223771" cy="83758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720" y="3287121"/>
            <a:ext cx="1223771" cy="83758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49" y="3261945"/>
            <a:ext cx="1223771" cy="8375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74" y="4126682"/>
            <a:ext cx="1223771" cy="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71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3379</TotalTime>
  <Words>267</Words>
  <Application>Microsoft Office PowerPoint</Application>
  <PresentationFormat>On-screen Show (16:9)</PresentationFormat>
  <Paragraphs>59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.VnTifani Heavy</vt:lpstr>
      <vt:lpstr>Arial</vt:lpstr>
      <vt:lpstr>Calibri</vt:lpstr>
      <vt:lpstr>Times New Roman</vt:lpstr>
      <vt:lpstr>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286</cp:revision>
  <dcterms:created xsi:type="dcterms:W3CDTF">2018-01-11T16:02:56Z</dcterms:created>
  <dcterms:modified xsi:type="dcterms:W3CDTF">2024-05-06T09:22:00Z</dcterms:modified>
</cp:coreProperties>
</file>