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</p:sldMasterIdLst>
  <p:sldIdLst>
    <p:sldId id="347" r:id="rId9"/>
    <p:sldId id="350" r:id="rId10"/>
    <p:sldId id="324" r:id="rId11"/>
    <p:sldId id="338" r:id="rId12"/>
    <p:sldId id="328" r:id="rId13"/>
    <p:sldId id="331" r:id="rId14"/>
    <p:sldId id="351" r:id="rId15"/>
    <p:sldId id="336" r:id="rId16"/>
    <p:sldId id="339" r:id="rId17"/>
    <p:sldId id="332" r:id="rId18"/>
    <p:sldId id="355" r:id="rId19"/>
    <p:sldId id="356" r:id="rId20"/>
    <p:sldId id="348" r:id="rId21"/>
    <p:sldId id="359" r:id="rId22"/>
    <p:sldId id="361" r:id="rId23"/>
    <p:sldId id="352" r:id="rId24"/>
    <p:sldId id="345" r:id="rId25"/>
    <p:sldId id="314" r:id="rId26"/>
  </p:sldIdLst>
  <p:sldSz cx="9144000" cy="5143500" type="screen16x9"/>
  <p:notesSz cx="6858000" cy="9144000"/>
  <p:defaultTextStyle>
    <a:defPPr>
      <a:defRPr lang="en-US"/>
    </a:defPPr>
    <a:lvl1pPr marL="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 varScale="1">
        <p:scale>
          <a:sx n="110" d="100"/>
          <a:sy n="110" d="100"/>
        </p:scale>
        <p:origin x="3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94" indent="0" algn="ctr">
              <a:buNone/>
              <a:defRPr/>
            </a:lvl2pPr>
            <a:lvl3pPr marL="914198" indent="0" algn="ctr">
              <a:buNone/>
              <a:defRPr/>
            </a:lvl3pPr>
            <a:lvl4pPr marL="1371294" indent="0" algn="ctr">
              <a:buNone/>
              <a:defRPr/>
            </a:lvl4pPr>
            <a:lvl5pPr marL="1828394" indent="0" algn="ctr">
              <a:buNone/>
              <a:defRPr/>
            </a:lvl5pPr>
            <a:lvl6pPr marL="2285487" indent="0" algn="ctr">
              <a:buNone/>
              <a:defRPr/>
            </a:lvl6pPr>
            <a:lvl7pPr marL="2742581" indent="0" algn="ctr">
              <a:buNone/>
              <a:defRPr/>
            </a:lvl7pPr>
            <a:lvl8pPr marL="3199680" indent="0" algn="ctr">
              <a:buNone/>
              <a:defRPr/>
            </a:lvl8pPr>
            <a:lvl9pPr marL="36567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64CE-9A90-4443-9577-F4B27C400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DF2-B616-4F97-A05E-306F70743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4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E15-CBDE-44A1-A8C2-951B1DF9C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21B-2942-43BA-B7DA-FA0691D74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9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B06B-0B25-4CA1-BC8B-8BCA8D37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5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C75B-7AF2-49D3-8AFC-6FFDD7FEC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3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1949-CACC-4C4C-B498-320092586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6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AD50-B35C-4A72-8DDF-2896AE174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1F1-513D-4D5A-8E04-57A9D2BF1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86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E26-D694-4202-A0E6-4DD3AC0A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56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93D0-51DA-4269-AE9E-B0F762493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8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94" indent="0" algn="ctr">
              <a:buNone/>
              <a:defRPr/>
            </a:lvl2pPr>
            <a:lvl3pPr marL="914198" indent="0" algn="ctr">
              <a:buNone/>
              <a:defRPr/>
            </a:lvl3pPr>
            <a:lvl4pPr marL="1371294" indent="0" algn="ctr">
              <a:buNone/>
              <a:defRPr/>
            </a:lvl4pPr>
            <a:lvl5pPr marL="1828394" indent="0" algn="ctr">
              <a:buNone/>
              <a:defRPr/>
            </a:lvl5pPr>
            <a:lvl6pPr marL="2285487" indent="0" algn="ctr">
              <a:buNone/>
              <a:defRPr/>
            </a:lvl6pPr>
            <a:lvl7pPr marL="2742581" indent="0" algn="ctr">
              <a:buNone/>
              <a:defRPr/>
            </a:lvl7pPr>
            <a:lvl8pPr marL="3199680" indent="0" algn="ctr">
              <a:buNone/>
              <a:defRPr/>
            </a:lvl8pPr>
            <a:lvl9pPr marL="36567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64CE-9A90-4443-9577-F4B27C400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4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DF2-B616-4F97-A05E-306F70743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15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E15-CBDE-44A1-A8C2-951B1DF9C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21B-2942-43BA-B7DA-FA0691D74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1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B06B-0B25-4CA1-BC8B-8BCA8D37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60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C75B-7AF2-49D3-8AFC-6FFDD7FEC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1949-CACC-4C4C-B498-320092586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AD50-B35C-4A72-8DDF-2896AE174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7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1F1-513D-4D5A-8E04-57A9D2BF1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30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E26-D694-4202-A0E6-4DD3AC0A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83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93D0-51DA-4269-AE9E-B0F762493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42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5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8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14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27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1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4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18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57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66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45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80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4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3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53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12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67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5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41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57" indent="0">
              <a:buNone/>
              <a:defRPr sz="900"/>
            </a:lvl2pPr>
            <a:lvl3pPr marL="685715" indent="0">
              <a:buNone/>
              <a:defRPr sz="800"/>
            </a:lvl3pPr>
            <a:lvl4pPr marL="1028573" indent="0">
              <a:buNone/>
              <a:defRPr sz="700"/>
            </a:lvl4pPr>
            <a:lvl5pPr marL="1371430" indent="0">
              <a:buNone/>
              <a:defRPr sz="700"/>
            </a:lvl5pPr>
            <a:lvl6pPr marL="1714289" indent="0">
              <a:buNone/>
              <a:defRPr sz="700"/>
            </a:lvl6pPr>
            <a:lvl7pPr marL="2057144" indent="0">
              <a:buNone/>
              <a:defRPr sz="700"/>
            </a:lvl7pPr>
            <a:lvl8pPr marL="2400000" indent="0">
              <a:buNone/>
              <a:defRPr sz="700"/>
            </a:lvl8pPr>
            <a:lvl9pPr marL="27428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57" indent="0">
              <a:buNone/>
              <a:defRPr sz="900"/>
            </a:lvl2pPr>
            <a:lvl3pPr marL="685715" indent="0">
              <a:buNone/>
              <a:defRPr sz="800"/>
            </a:lvl3pPr>
            <a:lvl4pPr marL="1028573" indent="0">
              <a:buNone/>
              <a:defRPr sz="700"/>
            </a:lvl4pPr>
            <a:lvl5pPr marL="1371430" indent="0">
              <a:buNone/>
              <a:defRPr sz="700"/>
            </a:lvl5pPr>
            <a:lvl6pPr marL="1714289" indent="0">
              <a:buNone/>
              <a:defRPr sz="700"/>
            </a:lvl6pPr>
            <a:lvl7pPr marL="2057144" indent="0">
              <a:buNone/>
              <a:defRPr sz="700"/>
            </a:lvl7pPr>
            <a:lvl8pPr marL="2400000" indent="0">
              <a:buNone/>
              <a:defRPr sz="700"/>
            </a:lvl8pPr>
            <a:lvl9pPr marL="27428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132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1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354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82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9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079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571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01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90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18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7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6DD18-CBBD-436C-B8B8-1965DF0673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1" indent="-34282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6DD18-CBBD-436C-B8B8-1965DF0673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1" indent="-34282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1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198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1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71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4" indent="-257144" algn="l" defTabSz="6857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3" indent="-214288" algn="l" defTabSz="685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90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2387291" y="1030941"/>
            <a:ext cx="4369418" cy="456120"/>
          </a:xfrm>
          <a:prstGeom prst="rect">
            <a:avLst/>
          </a:prstGeom>
          <a:noFill/>
        </p:spPr>
        <p:txBody>
          <a:bodyPr wrap="none" lIns="68571" tIns="34289" rIns="68571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98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ph¸t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ng«n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ng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030941"/>
            <a:ext cx="8686800" cy="279307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u, ư </a:t>
            </a:r>
          </a:p>
          <a:p>
            <a:pPr algn="ctr" defTabSz="685698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685698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 Thị Thúy Hằng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98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50013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defTabSz="685698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19500" y="487084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17" y="608575"/>
            <a:ext cx="422366" cy="4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2967" y="445371"/>
            <a:ext cx="2236473" cy="393952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25000" b="1" dirty="0">
                <a:solidFill>
                  <a:srgbClr val="0000CC"/>
                </a:solidFill>
                <a:latin typeface=".VnAvantH" pitchFamily="34" charset="0"/>
              </a:rPr>
              <a:t>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1293" y="14"/>
            <a:ext cx="9144000" cy="9233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C¸c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kiÓu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ch</a:t>
            </a:r>
            <a:r>
              <a:rPr lang="en-US" sz="5400" b="1" dirty="0">
                <a:latin typeface=".VnAvant" panose="020B7200000000000000" pitchFamily="34" charset="0"/>
              </a:rPr>
              <a:t>÷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95" y="1581156"/>
            <a:ext cx="5224602" cy="2941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69" y="2343156"/>
            <a:ext cx="1905000" cy="1965667"/>
          </a:xfrm>
          <a:prstGeom prst="rect">
            <a:avLst/>
          </a:prstGeom>
        </p:spPr>
      </p:pic>
      <p:pic>
        <p:nvPicPr>
          <p:cNvPr id="4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8288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40" y="833204"/>
            <a:ext cx="1301387" cy="9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811875" y="5232197"/>
            <a:ext cx="664255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6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995828" y="5361680"/>
            <a:ext cx="632741" cy="584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2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936545" y="5330901"/>
            <a:ext cx="685800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6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180233" y="5199119"/>
            <a:ext cx="62650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6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56097"/>
            <a:ext cx="949380" cy="7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45020" y="5674000"/>
            <a:ext cx="457200" cy="342900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943600" y="5190756"/>
            <a:ext cx="685800" cy="584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2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  <a:endParaRPr lang="en-US" sz="32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28103" y="5360048"/>
            <a:ext cx="894233" cy="51848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endParaRPr lang="en-US" sz="405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708" y="0"/>
            <a:ext cx="9144000" cy="9233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.VnAvant" panose="020B7200000000000000" pitchFamily="34" charset="0"/>
              </a:rPr>
              <a:t>So </a:t>
            </a:r>
            <a:r>
              <a:rPr lang="en-US" sz="5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s¸nh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693" y="1254441"/>
            <a:ext cx="6342857" cy="35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39" y="772046"/>
            <a:ext cx="6342857" cy="3710285"/>
          </a:xfrm>
          <a:prstGeom prst="rect">
            <a:avLst/>
          </a:prstGeom>
        </p:spPr>
      </p:pic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83060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43550"/>
          </a:xfrm>
        </p:spPr>
      </p:pic>
      <p:sp>
        <p:nvSpPr>
          <p:cNvPr id="5" name="TextBox 4"/>
          <p:cNvSpPr txBox="1"/>
          <p:nvPr/>
        </p:nvSpPr>
        <p:spPr>
          <a:xfrm>
            <a:off x="26963" y="1809750"/>
            <a:ext cx="9144000" cy="76942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4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T×m</a:t>
            </a:r>
            <a:r>
              <a:rPr lang="en-US" sz="4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sz="4400" b="1" dirty="0">
                <a:solidFill>
                  <a:srgbClr val="000000"/>
                </a:solidFill>
                <a:latin typeface=".VnAvant" panose="020B7200000000000000" pitchFamily="34" charset="0"/>
              </a:rPr>
              <a:t>÷</a:t>
            </a:r>
            <a:r>
              <a:rPr lang="en-US" sz="4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trong</a:t>
            </a:r>
            <a:r>
              <a:rPr lang="en-US" sz="4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líp</a:t>
            </a:r>
            <a:r>
              <a:rPr lang="en-US" sz="4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73" y="1990864"/>
            <a:ext cx="1013861" cy="570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17" y="1925785"/>
            <a:ext cx="1012272" cy="592134"/>
          </a:xfrm>
          <a:prstGeom prst="rect">
            <a:avLst/>
          </a:prstGeom>
        </p:spPr>
      </p:pic>
      <p:pic>
        <p:nvPicPr>
          <p:cNvPr id="8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3117" y="561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7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iningTheMorning-HoaTau-308914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4014819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9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943350"/>
            <a:ext cx="9144000" cy="70786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TC1 “Thử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98" y="980906"/>
            <a:ext cx="1301387" cy="9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811875" y="5232197"/>
            <a:ext cx="664255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6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995828" y="5361680"/>
            <a:ext cx="632741" cy="584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2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936545" y="5330901"/>
            <a:ext cx="685800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6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79" y="4337142"/>
            <a:ext cx="949380" cy="7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45020" y="5674000"/>
            <a:ext cx="457200" cy="3429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28103" y="5360048"/>
            <a:ext cx="894233" cy="51848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endParaRPr lang="en-US" sz="405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708" y="0"/>
            <a:ext cx="9144000" cy="95408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83060" y="51435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03" y="1736932"/>
            <a:ext cx="5926181" cy="33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88000">
              <a:srgbClr val="FAC77D"/>
            </a:gs>
            <a:gs pos="94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52" y="954089"/>
            <a:ext cx="1301387" cy="9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811875" y="5232197"/>
            <a:ext cx="664255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6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995828" y="5361680"/>
            <a:ext cx="632741" cy="584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2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936545" y="5330901"/>
            <a:ext cx="685800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sz="36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79" y="4337142"/>
            <a:ext cx="949380" cy="7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45020" y="5674000"/>
            <a:ext cx="457200" cy="3429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28103" y="5360048"/>
            <a:ext cx="894233" cy="51848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defRPr/>
            </a:pPr>
            <a:endParaRPr lang="en-US" sz="405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708" y="0"/>
            <a:ext cx="9144000" cy="95408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83060" y="51435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3" y="1123950"/>
            <a:ext cx="6342857" cy="37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" y="0"/>
            <a:ext cx="91440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5314"/>
            <a:ext cx="9144000" cy="70786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TC2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“Ghép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ư”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-145366" y="3568293"/>
            <a:ext cx="9144000" cy="70786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TC3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“Đội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4" y="0"/>
            <a:ext cx="9118997" cy="71557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“Hello teacher” 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" y="3521908"/>
            <a:ext cx="9144000" cy="193897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2000" b="1" dirty="0" err="1">
                <a:latin typeface=".VnAvant" panose="020B7200000000000000" pitchFamily="34" charset="0"/>
              </a:rPr>
              <a:t>Chó</a:t>
            </a:r>
            <a:r>
              <a:rPr lang="en-US" sz="12000" b="1" dirty="0">
                <a:latin typeface=".VnAvant" panose="020B7200000000000000" pitchFamily="34" charset="0"/>
              </a:rPr>
              <a:t> </a:t>
            </a:r>
            <a:r>
              <a:rPr lang="en-US" sz="12000" b="1" dirty="0" err="1">
                <a:latin typeface=".VnAvant" panose="020B7200000000000000" pitchFamily="34" charset="0"/>
              </a:rPr>
              <a:t>hÒ</a:t>
            </a:r>
            <a:endParaRPr lang="en-US" sz="12000" b="1" dirty="0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912" y="3502270"/>
            <a:ext cx="1170476" cy="1938974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lvl="0" algn="ctr"/>
            <a:r>
              <a:rPr lang="en-US" sz="12000" b="1" dirty="0">
                <a:solidFill>
                  <a:srgbClr val="0000CC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29" y="3529819"/>
            <a:ext cx="1107959" cy="1938974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lvl="0" algn="ctr"/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8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441244"/>
            <a:ext cx="609600" cy="609600"/>
          </a:xfrm>
          <a:prstGeom prst="rect">
            <a:avLst/>
          </a:prstGeom>
        </p:spPr>
      </p:pic>
      <p:pic>
        <p:nvPicPr>
          <p:cNvPr id="2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5471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-1162049"/>
            <a:ext cx="3505200" cy="6432512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546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293" y="1"/>
            <a:ext cx="9144000" cy="9233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CÊu</a:t>
            </a:r>
            <a:r>
              <a:rPr lang="en-US" sz="5400" b="1" dirty="0">
                <a:latin typeface=".VnAvant" panose="020B7200000000000000" pitchFamily="34" charset="0"/>
              </a:rPr>
              <a:t> t¹o </a:t>
            </a:r>
            <a:r>
              <a:rPr lang="en-US" sz="5400" b="1" dirty="0" err="1">
                <a:latin typeface=".VnAvant" panose="020B7200000000000000" pitchFamily="34" charset="0"/>
              </a:rPr>
              <a:t>nÐt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ch</a:t>
            </a:r>
            <a:r>
              <a:rPr lang="en-US" sz="5400" b="1" dirty="0">
                <a:latin typeface=".VnAvant" panose="020B7200000000000000" pitchFamily="34" charset="0"/>
              </a:rPr>
              <a:t>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"/>
            <a:ext cx="226695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7"/>
            <a:ext cx="1633818" cy="4921795"/>
          </a:xfrm>
          <a:prstGeom prst="rect">
            <a:avLst/>
          </a:prstGeom>
        </p:spPr>
      </p:pic>
      <p:pic>
        <p:nvPicPr>
          <p:cNvPr id="2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19475" y="5187756"/>
            <a:ext cx="609600" cy="609600"/>
          </a:xfrm>
          <a:prstGeom prst="rect">
            <a:avLst/>
          </a:prstGeom>
        </p:spPr>
      </p:pic>
      <p:pic>
        <p:nvPicPr>
          <p:cNvPr id="3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0769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048000" y="56427"/>
            <a:ext cx="2743200" cy="578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0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4828" y="209556"/>
            <a:ext cx="2124263" cy="397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200" b="1" dirty="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25" y="1"/>
            <a:ext cx="9144000" cy="9233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5400" b="1" dirty="0" err="1">
                <a:latin typeface=".VnAvant" panose="020B7200000000000000" pitchFamily="34" charset="0"/>
              </a:rPr>
              <a:t>C¸c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kiÓu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ch</a:t>
            </a:r>
            <a:r>
              <a:rPr lang="en-US" sz="5400" b="1" dirty="0">
                <a:latin typeface=".VnAvant" panose="020B7200000000000000" pitchFamily="34" charset="0"/>
              </a:rPr>
              <a:t>÷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02" y="1733550"/>
            <a:ext cx="2217498" cy="2133599"/>
          </a:xfrm>
          <a:prstGeom prst="rect">
            <a:avLst/>
          </a:prstGeom>
        </p:spPr>
      </p:pic>
      <p:pic>
        <p:nvPicPr>
          <p:cNvPr id="3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149" y="5202247"/>
            <a:ext cx="609600" cy="609600"/>
          </a:xfrm>
          <a:prstGeom prst="rect">
            <a:avLst/>
          </a:prstGeom>
        </p:spPr>
      </p:pic>
      <p:pic>
        <p:nvPicPr>
          <p:cNvPr id="4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5815" y="5143500"/>
            <a:ext cx="609600" cy="609600"/>
          </a:xfrm>
          <a:prstGeom prst="rect">
            <a:avLst/>
          </a:prstGeom>
        </p:spPr>
      </p:pic>
      <p:pic>
        <p:nvPicPr>
          <p:cNvPr id="5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3251" y="5112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654" grpId="0"/>
      <p:bldP spid="276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3243791"/>
            <a:ext cx="9144000" cy="193897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2000" b="1" dirty="0" smtClean="0">
                <a:latin typeface=".VnAvant" panose="020B7200000000000000" pitchFamily="34" charset="0"/>
              </a:rPr>
              <a:t>Tung </a:t>
            </a:r>
            <a:r>
              <a:rPr lang="en-US" sz="12000" b="1" dirty="0" err="1" smtClean="0">
                <a:latin typeface=".VnAvant" panose="020B7200000000000000" pitchFamily="34" charset="0"/>
              </a:rPr>
              <a:t>høng</a:t>
            </a:r>
            <a:endParaRPr lang="en-US" sz="12000" b="1" dirty="0"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883" y="3294427"/>
            <a:ext cx="11079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>
                <a:solidFill>
                  <a:srgbClr val="FFFF00"/>
                </a:solidFill>
                <a:latin typeface=".VnAvant" panose="020B7200000000000000" pitchFamily="34" charset="0"/>
              </a:rPr>
              <a:t>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0186" y="178692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­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43321" y="3294427"/>
            <a:ext cx="11079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845457" flipV="1">
            <a:off x="5789215" y="3581564"/>
            <a:ext cx="416233" cy="180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7739" y="5467350"/>
            <a:ext cx="609600" cy="609600"/>
          </a:xfrm>
          <a:prstGeom prst="rect">
            <a:avLst/>
          </a:prstGeom>
        </p:spPr>
      </p:pic>
      <p:pic>
        <p:nvPicPr>
          <p:cNvPr id="8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1800" y="5467350"/>
            <a:ext cx="609600" cy="609600"/>
          </a:xfrm>
          <a:prstGeom prst="rect">
            <a:avLst/>
          </a:prstGeom>
        </p:spPr>
      </p:pic>
      <p:pic>
        <p:nvPicPr>
          <p:cNvPr id="10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3321" y="5731998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4"/>
            <a:ext cx="9144000" cy="51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54979" y="1352551"/>
            <a:ext cx="617235" cy="533402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>
              <a:defRPr/>
            </a:pPr>
            <a:endParaRPr lang="en-US" kern="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-400050"/>
            <a:ext cx="3505200" cy="6432512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Am-thanh-phep-thua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9474" y="5177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293" y="1"/>
            <a:ext cx="9144000" cy="9233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CÊu</a:t>
            </a:r>
            <a:r>
              <a:rPr lang="en-US" sz="5400" b="1" dirty="0">
                <a:solidFill>
                  <a:srgbClr val="000000"/>
                </a:solidFill>
                <a:latin typeface=".VnAvant" panose="020B7200000000000000" pitchFamily="34" charset="0"/>
              </a:rPr>
              <a:t> t¹o </a:t>
            </a:r>
            <a:r>
              <a:rPr lang="en-US" sz="5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nÐt</a:t>
            </a:r>
            <a:r>
              <a:rPr lang="en-US" sz="5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>
                <a:solidFill>
                  <a:srgbClr val="000000"/>
                </a:solidFill>
                <a:latin typeface=".VnAvant" panose="020B7200000000000000" pitchFamily="34" charset="0"/>
              </a:rPr>
              <a:t>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9550"/>
            <a:ext cx="226695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79952"/>
            <a:ext cx="1633818" cy="4933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33" y="947429"/>
            <a:ext cx="600075" cy="523875"/>
          </a:xfrm>
          <a:prstGeom prst="rect">
            <a:avLst/>
          </a:prstGeom>
        </p:spPr>
      </p:pic>
      <p:pic>
        <p:nvPicPr>
          <p:cNvPr id="2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8884" y="5154930"/>
            <a:ext cx="609600" cy="609600"/>
          </a:xfrm>
          <a:prstGeom prst="rect">
            <a:avLst/>
          </a:prstGeom>
        </p:spPr>
      </p:pic>
      <p:pic>
        <p:nvPicPr>
          <p:cNvPr id="3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56308" y="5166360"/>
            <a:ext cx="609600" cy="609600"/>
          </a:xfrm>
          <a:prstGeom prst="rect">
            <a:avLst/>
          </a:prstGeom>
        </p:spPr>
      </p:pic>
      <p:pic>
        <p:nvPicPr>
          <p:cNvPr id="7" name="Nhac ch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34200" y="5113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198</Words>
  <Application>Microsoft Office PowerPoint</Application>
  <PresentationFormat>On-screen Show (16:9)</PresentationFormat>
  <Paragraphs>46</Paragraphs>
  <Slides>18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.VnAvant</vt:lpstr>
      <vt:lpstr>.VnAvantH</vt:lpstr>
      <vt:lpstr>.VnTifani Heavy</vt:lpstr>
      <vt:lpstr>Arial</vt:lpstr>
      <vt:lpstr>Calibri</vt:lpstr>
      <vt:lpstr>Times New Roman</vt:lpstr>
      <vt:lpstr>Office Theme</vt:lpstr>
      <vt:lpstr>Default Design</vt:lpstr>
      <vt:lpstr>1_Default Design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243</cp:revision>
  <dcterms:created xsi:type="dcterms:W3CDTF">2018-01-11T16:02:56Z</dcterms:created>
  <dcterms:modified xsi:type="dcterms:W3CDTF">2024-05-06T09:17:18Z</dcterms:modified>
</cp:coreProperties>
</file>