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7" r:id="rId20"/>
    <p:sldId id="278" r:id="rId21"/>
    <p:sldId id="280" r:id="rId22"/>
    <p:sldId id="281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2" r:id="rId42"/>
    <p:sldId id="303" r:id="rId43"/>
    <p:sldId id="304" r:id="rId44"/>
    <p:sldId id="305" r:id="rId45"/>
    <p:sldId id="30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5" Type="http://schemas.openxmlformats.org/officeDocument/2006/relationships/image" Target="../media/image15.jpe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tags" Target="../tags/tag80.xml"/><Relationship Id="rId26" Type="http://schemas.openxmlformats.org/officeDocument/2006/relationships/tags" Target="../tags/tag88.xml"/><Relationship Id="rId3" Type="http://schemas.openxmlformats.org/officeDocument/2006/relationships/tags" Target="../tags/tag65.xml"/><Relationship Id="rId21" Type="http://schemas.openxmlformats.org/officeDocument/2006/relationships/tags" Target="../tags/tag83.xml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5" Type="http://schemas.openxmlformats.org/officeDocument/2006/relationships/tags" Target="../tags/tag87.xml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0" Type="http://schemas.openxmlformats.org/officeDocument/2006/relationships/tags" Target="../tags/tag82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24" Type="http://schemas.openxmlformats.org/officeDocument/2006/relationships/tags" Target="../tags/tag86.xml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23" Type="http://schemas.openxmlformats.org/officeDocument/2006/relationships/tags" Target="../tags/tag85.xml"/><Relationship Id="rId28" Type="http://schemas.openxmlformats.org/officeDocument/2006/relationships/tags" Target="../tags/tag90.xml"/><Relationship Id="rId10" Type="http://schemas.openxmlformats.org/officeDocument/2006/relationships/tags" Target="../tags/tag72.xml"/><Relationship Id="rId19" Type="http://schemas.openxmlformats.org/officeDocument/2006/relationships/tags" Target="../tags/tag81.xml"/><Relationship Id="rId31" Type="http://schemas.openxmlformats.org/officeDocument/2006/relationships/image" Target="../media/image12.emf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tags" Target="../tags/tag84.xml"/><Relationship Id="rId27" Type="http://schemas.openxmlformats.org/officeDocument/2006/relationships/tags" Target="../tags/tag89.xml"/><Relationship Id="rId30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5" Type="http://schemas.openxmlformats.org/officeDocument/2006/relationships/image" Target="../media/image15.jpeg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Relationship Id="rId5" Type="http://schemas.openxmlformats.org/officeDocument/2006/relationships/image" Target="../media/image16.jpeg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26" Type="http://schemas.openxmlformats.org/officeDocument/2006/relationships/tags" Target="../tags/tag118.xml"/><Relationship Id="rId3" Type="http://schemas.openxmlformats.org/officeDocument/2006/relationships/tags" Target="../tags/tag95.xml"/><Relationship Id="rId21" Type="http://schemas.openxmlformats.org/officeDocument/2006/relationships/tags" Target="../tags/tag113.xml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5" Type="http://schemas.openxmlformats.org/officeDocument/2006/relationships/tags" Target="../tags/tag117.xml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tags" Target="../tags/tag112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tags" Target="../tags/tag116.xml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tags" Target="../tags/tag115.xml"/><Relationship Id="rId28" Type="http://schemas.openxmlformats.org/officeDocument/2006/relationships/tags" Target="../tags/tag120.xml"/><Relationship Id="rId10" Type="http://schemas.openxmlformats.org/officeDocument/2006/relationships/tags" Target="../tags/tag102.xml"/><Relationship Id="rId19" Type="http://schemas.openxmlformats.org/officeDocument/2006/relationships/tags" Target="../tags/tag111.xml"/><Relationship Id="rId31" Type="http://schemas.openxmlformats.org/officeDocument/2006/relationships/image" Target="../media/image12.emf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tags" Target="../tags/tag114.xml"/><Relationship Id="rId27" Type="http://schemas.openxmlformats.org/officeDocument/2006/relationships/tags" Target="../tags/tag119.xml"/><Relationship Id="rId30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3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9.jpeg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Relationship Id="rId9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5.xml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7.xml"/><Relationship Id="rId4" Type="http://schemas.openxmlformats.org/officeDocument/2006/relationships/image" Target="../media/image2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0.xml"/><Relationship Id="rId4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1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5.xml"/><Relationship Id="rId5" Type="http://schemas.openxmlformats.org/officeDocument/2006/relationships/image" Target="../media/image6.gif"/><Relationship Id="rId4" Type="http://schemas.openxmlformats.org/officeDocument/2006/relationships/image" Target="../media/image3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6.xml"/><Relationship Id="rId4" Type="http://schemas.openxmlformats.org/officeDocument/2006/relationships/image" Target="../media/image26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26" Type="http://schemas.openxmlformats.org/officeDocument/2006/relationships/tags" Target="../tags/tag163.xml"/><Relationship Id="rId3" Type="http://schemas.openxmlformats.org/officeDocument/2006/relationships/tags" Target="../tags/tag140.xml"/><Relationship Id="rId21" Type="http://schemas.openxmlformats.org/officeDocument/2006/relationships/tags" Target="../tags/tag158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5" Type="http://schemas.openxmlformats.org/officeDocument/2006/relationships/tags" Target="../tags/tag162.xm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tags" Target="../tags/tag157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24" Type="http://schemas.openxmlformats.org/officeDocument/2006/relationships/tags" Target="../tags/tag161.xml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23" Type="http://schemas.openxmlformats.org/officeDocument/2006/relationships/tags" Target="../tags/tag160.xml"/><Relationship Id="rId28" Type="http://schemas.openxmlformats.org/officeDocument/2006/relationships/tags" Target="../tags/tag165.xml"/><Relationship Id="rId10" Type="http://schemas.openxmlformats.org/officeDocument/2006/relationships/tags" Target="../tags/tag147.xml"/><Relationship Id="rId19" Type="http://schemas.openxmlformats.org/officeDocument/2006/relationships/tags" Target="../tags/tag156.xml"/><Relationship Id="rId31" Type="http://schemas.openxmlformats.org/officeDocument/2006/relationships/image" Target="../media/image12.emf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Relationship Id="rId22" Type="http://schemas.openxmlformats.org/officeDocument/2006/relationships/tags" Target="../tags/tag159.xml"/><Relationship Id="rId27" Type="http://schemas.openxmlformats.org/officeDocument/2006/relationships/tags" Target="../tags/tag164.xml"/><Relationship Id="rId30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7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tags" Target="../tags/tag193.xml"/><Relationship Id="rId3" Type="http://schemas.openxmlformats.org/officeDocument/2006/relationships/tags" Target="../tags/tag170.xml"/><Relationship Id="rId21" Type="http://schemas.openxmlformats.org/officeDocument/2006/relationships/tags" Target="../tags/tag188.xml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tags" Target="../tags/tag192.xml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tags" Target="../tags/tag187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tags" Target="../tags/tag191.xml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tags" Target="../tags/tag190.xml"/><Relationship Id="rId28" Type="http://schemas.openxmlformats.org/officeDocument/2006/relationships/tags" Target="../tags/tag195.xml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31" Type="http://schemas.openxmlformats.org/officeDocument/2006/relationships/image" Target="../media/image12.emf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tags" Target="../tags/tag189.xml"/><Relationship Id="rId27" Type="http://schemas.openxmlformats.org/officeDocument/2006/relationships/tags" Target="../tags/tag194.xml"/><Relationship Id="rId30" Type="http://schemas.openxmlformats.org/officeDocument/2006/relationships/image" Target="../media/image1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6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7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tags" Target="../tags/tag210.xml"/><Relationship Id="rId18" Type="http://schemas.openxmlformats.org/officeDocument/2006/relationships/tags" Target="../tags/tag215.xml"/><Relationship Id="rId26" Type="http://schemas.openxmlformats.org/officeDocument/2006/relationships/tags" Target="../tags/tag223.xml"/><Relationship Id="rId3" Type="http://schemas.openxmlformats.org/officeDocument/2006/relationships/tags" Target="../tags/tag200.xml"/><Relationship Id="rId21" Type="http://schemas.openxmlformats.org/officeDocument/2006/relationships/tags" Target="../tags/tag218.xml"/><Relationship Id="rId7" Type="http://schemas.openxmlformats.org/officeDocument/2006/relationships/tags" Target="../tags/tag204.xml"/><Relationship Id="rId12" Type="http://schemas.openxmlformats.org/officeDocument/2006/relationships/tags" Target="../tags/tag209.xml"/><Relationship Id="rId17" Type="http://schemas.openxmlformats.org/officeDocument/2006/relationships/tags" Target="../tags/tag214.xml"/><Relationship Id="rId25" Type="http://schemas.openxmlformats.org/officeDocument/2006/relationships/tags" Target="../tags/tag222.xml"/><Relationship Id="rId2" Type="http://schemas.openxmlformats.org/officeDocument/2006/relationships/tags" Target="../tags/tag199.xml"/><Relationship Id="rId16" Type="http://schemas.openxmlformats.org/officeDocument/2006/relationships/tags" Target="../tags/tag213.xml"/><Relationship Id="rId20" Type="http://schemas.openxmlformats.org/officeDocument/2006/relationships/tags" Target="../tags/tag217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tags" Target="../tags/tag208.xml"/><Relationship Id="rId24" Type="http://schemas.openxmlformats.org/officeDocument/2006/relationships/tags" Target="../tags/tag221.xml"/><Relationship Id="rId5" Type="http://schemas.openxmlformats.org/officeDocument/2006/relationships/tags" Target="../tags/tag202.xml"/><Relationship Id="rId15" Type="http://schemas.openxmlformats.org/officeDocument/2006/relationships/tags" Target="../tags/tag212.xml"/><Relationship Id="rId23" Type="http://schemas.openxmlformats.org/officeDocument/2006/relationships/tags" Target="../tags/tag220.xml"/><Relationship Id="rId28" Type="http://schemas.openxmlformats.org/officeDocument/2006/relationships/tags" Target="../tags/tag225.xml"/><Relationship Id="rId10" Type="http://schemas.openxmlformats.org/officeDocument/2006/relationships/tags" Target="../tags/tag207.xml"/><Relationship Id="rId19" Type="http://schemas.openxmlformats.org/officeDocument/2006/relationships/tags" Target="../tags/tag216.xml"/><Relationship Id="rId31" Type="http://schemas.openxmlformats.org/officeDocument/2006/relationships/image" Target="../media/image12.emf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tags" Target="../tags/tag211.xml"/><Relationship Id="rId22" Type="http://schemas.openxmlformats.org/officeDocument/2006/relationships/tags" Target="../tags/tag219.xml"/><Relationship Id="rId27" Type="http://schemas.openxmlformats.org/officeDocument/2006/relationships/tags" Target="../tags/tag224.xml"/><Relationship Id="rId30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6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7.xml"/><Relationship Id="rId4" Type="http://schemas.openxmlformats.org/officeDocument/2006/relationships/image" Target="../media/image26.gi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18" Type="http://schemas.openxmlformats.org/officeDocument/2006/relationships/tags" Target="../tags/tag245.xml"/><Relationship Id="rId26" Type="http://schemas.openxmlformats.org/officeDocument/2006/relationships/image" Target="../media/image39.jpeg"/><Relationship Id="rId3" Type="http://schemas.openxmlformats.org/officeDocument/2006/relationships/tags" Target="../tags/tag230.xml"/><Relationship Id="rId21" Type="http://schemas.openxmlformats.org/officeDocument/2006/relationships/tags" Target="../tags/tag248.xml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5" Type="http://schemas.openxmlformats.org/officeDocument/2006/relationships/image" Target="../media/image38.png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20" Type="http://schemas.openxmlformats.org/officeDocument/2006/relationships/tags" Target="../tags/tag247.xml"/><Relationship Id="rId29" Type="http://schemas.openxmlformats.org/officeDocument/2006/relationships/image" Target="../media/image12.emf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23" Type="http://schemas.openxmlformats.org/officeDocument/2006/relationships/tags" Target="../tags/tag250.xml"/><Relationship Id="rId28" Type="http://schemas.openxmlformats.org/officeDocument/2006/relationships/image" Target="../media/image13.emf"/><Relationship Id="rId10" Type="http://schemas.openxmlformats.org/officeDocument/2006/relationships/tags" Target="../tags/tag237.xml"/><Relationship Id="rId19" Type="http://schemas.openxmlformats.org/officeDocument/2006/relationships/tags" Target="../tags/tag246.xml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tags" Target="../tags/tag249.xml"/><Relationship Id="rId27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tags" Target="../tags/tag263.xml"/><Relationship Id="rId18" Type="http://schemas.openxmlformats.org/officeDocument/2006/relationships/tags" Target="../tags/tag268.xml"/><Relationship Id="rId26" Type="http://schemas.openxmlformats.org/officeDocument/2006/relationships/image" Target="../media/image40.jpeg"/><Relationship Id="rId3" Type="http://schemas.openxmlformats.org/officeDocument/2006/relationships/tags" Target="../tags/tag253.xml"/><Relationship Id="rId21" Type="http://schemas.openxmlformats.org/officeDocument/2006/relationships/tags" Target="../tags/tag271.xml"/><Relationship Id="rId7" Type="http://schemas.openxmlformats.org/officeDocument/2006/relationships/tags" Target="../tags/tag257.xml"/><Relationship Id="rId12" Type="http://schemas.openxmlformats.org/officeDocument/2006/relationships/tags" Target="../tags/tag262.xml"/><Relationship Id="rId17" Type="http://schemas.openxmlformats.org/officeDocument/2006/relationships/tags" Target="../tags/tag267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252.xml"/><Relationship Id="rId16" Type="http://schemas.openxmlformats.org/officeDocument/2006/relationships/tags" Target="../tags/tag266.xml"/><Relationship Id="rId20" Type="http://schemas.openxmlformats.org/officeDocument/2006/relationships/tags" Target="../tags/tag270.xml"/><Relationship Id="rId29" Type="http://schemas.openxmlformats.org/officeDocument/2006/relationships/image" Target="../media/image12.emf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tags" Target="../tags/tag261.xml"/><Relationship Id="rId24" Type="http://schemas.openxmlformats.org/officeDocument/2006/relationships/tags" Target="../tags/tag274.xml"/><Relationship Id="rId5" Type="http://schemas.openxmlformats.org/officeDocument/2006/relationships/tags" Target="../tags/tag255.xml"/><Relationship Id="rId15" Type="http://schemas.openxmlformats.org/officeDocument/2006/relationships/tags" Target="../tags/tag265.xml"/><Relationship Id="rId23" Type="http://schemas.openxmlformats.org/officeDocument/2006/relationships/tags" Target="../tags/tag273.xml"/><Relationship Id="rId28" Type="http://schemas.openxmlformats.org/officeDocument/2006/relationships/image" Target="../media/image38.png"/><Relationship Id="rId10" Type="http://schemas.openxmlformats.org/officeDocument/2006/relationships/tags" Target="../tags/tag260.xml"/><Relationship Id="rId19" Type="http://schemas.openxmlformats.org/officeDocument/2006/relationships/tags" Target="../tags/tag269.xml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tags" Target="../tags/tag264.xml"/><Relationship Id="rId22" Type="http://schemas.openxmlformats.org/officeDocument/2006/relationships/tags" Target="../tags/tag272.xml"/><Relationship Id="rId27" Type="http://schemas.openxmlformats.org/officeDocument/2006/relationships/image" Target="../media/image39.jpeg"/><Relationship Id="rId30" Type="http://schemas.openxmlformats.org/officeDocument/2006/relationships/image" Target="../media/image13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18" Type="http://schemas.openxmlformats.org/officeDocument/2006/relationships/tags" Target="../tags/tag292.xml"/><Relationship Id="rId26" Type="http://schemas.openxmlformats.org/officeDocument/2006/relationships/image" Target="../media/image38.png"/><Relationship Id="rId3" Type="http://schemas.openxmlformats.org/officeDocument/2006/relationships/tags" Target="../tags/tag277.xml"/><Relationship Id="rId21" Type="http://schemas.openxmlformats.org/officeDocument/2006/relationships/tags" Target="../tags/tag295.xml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0" Type="http://schemas.openxmlformats.org/officeDocument/2006/relationships/tags" Target="../tags/tag294.xml"/><Relationship Id="rId29" Type="http://schemas.openxmlformats.org/officeDocument/2006/relationships/image" Target="../media/image13.emf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tags" Target="../tags/tag298.xml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tags" Target="../tags/tag297.xml"/><Relationship Id="rId28" Type="http://schemas.openxmlformats.org/officeDocument/2006/relationships/image" Target="../media/image40.jpeg"/><Relationship Id="rId10" Type="http://schemas.openxmlformats.org/officeDocument/2006/relationships/tags" Target="../tags/tag284.xml"/><Relationship Id="rId19" Type="http://schemas.openxmlformats.org/officeDocument/2006/relationships/tags" Target="../tags/tag293.xml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tags" Target="../tags/tag296.xml"/><Relationship Id="rId27" Type="http://schemas.openxmlformats.org/officeDocument/2006/relationships/image" Target="../media/image39.jpeg"/><Relationship Id="rId30" Type="http://schemas.openxmlformats.org/officeDocument/2006/relationships/image" Target="../media/image1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9.xml"/><Relationship Id="rId6" Type="http://schemas.openxmlformats.org/officeDocument/2006/relationships/image" Target="../media/image43.wmf"/><Relationship Id="rId5" Type="http://schemas.openxmlformats.org/officeDocument/2006/relationships/image" Target="../media/image6.gif"/><Relationship Id="rId4" Type="http://schemas.openxmlformats.org/officeDocument/2006/relationships/image" Target="../media/image4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13.emf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11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14.jpe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tags" Target="../tags/tag58.xml"/><Relationship Id="rId3" Type="http://schemas.openxmlformats.org/officeDocument/2006/relationships/tags" Target="../tags/tag35.xml"/><Relationship Id="rId21" Type="http://schemas.openxmlformats.org/officeDocument/2006/relationships/tags" Target="../tags/tag53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tags" Target="../tags/tag57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tags" Target="../tags/tag52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tags" Target="../tags/tag56.xml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tags" Target="../tags/tag55.xml"/><Relationship Id="rId28" Type="http://schemas.openxmlformats.org/officeDocument/2006/relationships/tags" Target="../tags/tag60.xml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31" Type="http://schemas.openxmlformats.org/officeDocument/2006/relationships/image" Target="../media/image12.emf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tags" Target="../tags/tag59.xml"/><Relationship Id="rId30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5" Type="http://schemas.openxmlformats.org/officeDocument/2006/relationships/image" Target="../media/image14.jpe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Butterfly-05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76159">
            <a:off x="7648575" y="1724025"/>
            <a:ext cx="1047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6" descr="Butterfly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971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Butterfly-04-ju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7608">
            <a:off x="1322388" y="3619500"/>
            <a:ext cx="847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323975" y="2100141"/>
            <a:ext cx="684847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VỰC: PHÁT TRIỂN NHẬN THỨC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800" dirty="0" smtClean="0">
              <a:solidFill>
                <a:srgbClr val="002060"/>
              </a:solidFill>
              <a:cs typeface="Arial" charset="0"/>
            </a:endParaRPr>
          </a:p>
          <a:p>
            <a:pPr algn="ctr" eaLnBrk="1" hangingPunct="1"/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MGL (5-6 tuổi)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2800" err="1" smtClean="0">
                <a:solidFill>
                  <a:srgbClr val="002060"/>
                </a:solidFill>
                <a:cs typeface="Arial" charset="0"/>
              </a:rPr>
              <a:t>Gi</a:t>
            </a:r>
            <a:r>
              <a:rPr lang="en-US" sz="280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28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2055" name="Picture 11" descr="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960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 descr="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4" descr="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5" descr="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91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0" name="Group 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67" name="Picture 17" descr="xlights1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18" descr="xlights1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Picture 19" descr="xlights1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20" descr="xlights1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1" name="TextBox 21"/>
          <p:cNvSpPr txBox="1">
            <a:spLocks noChangeArrowheads="1"/>
          </p:cNvSpPr>
          <p:nvPr/>
        </p:nvSpPr>
        <p:spPr bwMode="auto">
          <a:xfrm>
            <a:off x="838200" y="337982"/>
            <a:ext cx="746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 TIẾN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3" name="Picture 13" descr="Picture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14375" y="-714375"/>
            <a:ext cx="857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3" descr="Picture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610475" y="-676275"/>
            <a:ext cx="857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3" descr="Picture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90575" y="5210175"/>
            <a:ext cx="8572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3" descr="Picture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610475" y="5324475"/>
            <a:ext cx="857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983236"/>
            <a:ext cx="823913" cy="82391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571081" y="854076"/>
            <a:ext cx="237251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0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20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8000"/>
          </a:solidFill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grpSp>
        <p:nvGrpSpPr>
          <p:cNvPr id="11267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1284" name="Picture 5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5" name="Picture 6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6" name="Picture 7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7" name="Picture 8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8" name="Picture 9" descr="Picture3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4087018" y="-581818"/>
            <a:ext cx="969963" cy="2438400"/>
          </a:xfrm>
          <a:noFill/>
        </p:spPr>
      </p:pic>
      <p:pic>
        <p:nvPicPr>
          <p:cNvPr id="11269" name="Picture 10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6275" y="-676275"/>
            <a:ext cx="704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00975" y="-638175"/>
            <a:ext cx="704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2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2362200"/>
            <a:ext cx="704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3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33875" y="5114925"/>
            <a:ext cx="857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4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1513" y="5348287"/>
            <a:ext cx="7048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5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720013" y="5386387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2" descr="C:\Users\Admin\Desktop\Hội giảng 8.3\Ảnh\tải xuống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2057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" descr="C:\Users\Admin\Desktop\Hội giảng 8.3\Ảnh\tải xuống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2057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2" descr="C:\Users\Admin\Desktop\Hội giảng 8.3\Ảnh\tải xuống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2057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2" descr="C:\Users\Admin\Desktop\Hội giảng 8.3\Ảnh\tải xuống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2057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2" descr="C:\Users\Admin\Desktop\Hội giảng 8.3\Ảnh\tải xuống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2057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2" descr="C:\Users\Admin\Desktop\Hội giảng 8.3\Ảnh\tải xuống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400"/>
            <a:ext cx="2057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2" descr="C:\Users\Admin\Desktop\Hội giảng 8.3\Ảnh\tải xuống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2057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2" descr="C:\Users\Admin\Desktop\Hội giảng 8.3\Ảnh\tải xuống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0"/>
            <a:ext cx="2057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2" descr="C:\Users\Admin\Desktop\Hội giảng 8.3\Ảnh\tải xuống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2057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663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2400" y="598544"/>
            <a:ext cx="8991600" cy="1143000"/>
          </a:xfrm>
        </p:spPr>
        <p:txBody>
          <a:bodyPr lIns="0" tIns="0" rIns="0" bIns="0">
            <a:norm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3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chiếc xe đạp</a:t>
            </a:r>
            <a:r>
              <a:rPr 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hãy đếm và tìm thẻ số tương ứng</a:t>
            </a:r>
            <a:endParaRPr lang="en-US" sz="36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mmprod_feedback_7000"/>
          <p:cNvSpPr/>
          <p:nvPr>
            <p:custDataLst>
              <p:tags r:id="rId3"/>
            </p:custDataLst>
          </p:nvPr>
        </p:nvSpPr>
        <p:spPr>
          <a:xfrm>
            <a:off x="8382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Correct - Click anywhere to continue</a:t>
            </a:r>
          </a:p>
        </p:txBody>
      </p:sp>
      <p:sp>
        <p:nvSpPr>
          <p:cNvPr id="24" name="mmprod_feedback_7002"/>
          <p:cNvSpPr/>
          <p:nvPr>
            <p:custDataLst>
              <p:tags r:id="rId4"/>
            </p:custDataLst>
          </p:nvPr>
        </p:nvSpPr>
        <p:spPr>
          <a:xfrm>
            <a:off x="20574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Incorrect - Click anywhere to continue</a:t>
            </a:r>
          </a:p>
        </p:txBody>
      </p:sp>
      <p:sp>
        <p:nvSpPr>
          <p:cNvPr id="25" name="mmprod_feedback_7009"/>
          <p:cNvSpPr/>
          <p:nvPr>
            <p:custDataLst>
              <p:tags r:id="rId5"/>
            </p:custDataLst>
          </p:nvPr>
        </p:nvSpPr>
        <p:spPr>
          <a:xfrm>
            <a:off x="16764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You answered this correctly!</a:t>
            </a:r>
          </a:p>
        </p:txBody>
      </p:sp>
      <p:sp>
        <p:nvSpPr>
          <p:cNvPr id="26" name="mmprod_feedback_7006"/>
          <p:cNvSpPr/>
          <p:nvPr>
            <p:custDataLst>
              <p:tags r:id="rId6"/>
            </p:custDataLst>
          </p:nvPr>
        </p:nvSpPr>
        <p:spPr>
          <a:xfrm>
            <a:off x="1752600" y="6858000"/>
            <a:ext cx="6583363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>
                <a:solidFill>
                  <a:srgbClr val="2B333C"/>
                </a:solidFill>
              </a:rPr>
              <a:t>Your answer:</a:t>
            </a:r>
          </a:p>
        </p:txBody>
      </p:sp>
      <p:sp>
        <p:nvSpPr>
          <p:cNvPr id="27" name="mmprod_feedback_7010"/>
          <p:cNvSpPr/>
          <p:nvPr>
            <p:custDataLst>
              <p:tags r:id="rId7"/>
            </p:custDataLst>
          </p:nvPr>
        </p:nvSpPr>
        <p:spPr>
          <a:xfrm>
            <a:off x="1524000" y="6858000"/>
            <a:ext cx="6583363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>
                <a:solidFill>
                  <a:srgbClr val="2B333C"/>
                </a:solidFill>
              </a:rPr>
              <a:t>The correct answer is:</a:t>
            </a:r>
          </a:p>
        </p:txBody>
      </p:sp>
      <p:sp>
        <p:nvSpPr>
          <p:cNvPr id="28" name="mmprod_feedback_7011"/>
          <p:cNvSpPr/>
          <p:nvPr>
            <p:custDataLst>
              <p:tags r:id="rId8"/>
            </p:custDataLst>
          </p:nvPr>
        </p:nvSpPr>
        <p:spPr>
          <a:xfrm>
            <a:off x="20574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You did not answer this question completely</a:t>
            </a:r>
          </a:p>
        </p:txBody>
      </p:sp>
      <p:sp>
        <p:nvSpPr>
          <p:cNvPr id="29" name="mmprod_feedback_7004"/>
          <p:cNvSpPr/>
          <p:nvPr>
            <p:custDataLst>
              <p:tags r:id="rId9"/>
            </p:custDataLst>
          </p:nvPr>
        </p:nvSpPr>
        <p:spPr>
          <a:xfrm>
            <a:off x="20574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>
                <a:solidFill>
                  <a:srgbClr val="2B333C"/>
                </a:solidFill>
              </a:rPr>
              <a:t>Try again</a:t>
            </a:r>
          </a:p>
        </p:txBody>
      </p:sp>
      <p:sp>
        <p:nvSpPr>
          <p:cNvPr id="30" name="mmprod_feedback_7007"/>
          <p:cNvSpPr/>
          <p:nvPr>
            <p:custDataLst>
              <p:tags r:id="rId10"/>
            </p:custDataLst>
          </p:nvPr>
        </p:nvSpPr>
        <p:spPr>
          <a:xfrm>
            <a:off x="22860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You must answer the question before continuing</a:t>
            </a:r>
          </a:p>
        </p:txBody>
      </p:sp>
      <p:grpSp>
        <p:nvGrpSpPr>
          <p:cNvPr id="2" name="mmprod_Button104"/>
          <p:cNvGrpSpPr/>
          <p:nvPr>
            <p:custDataLst>
              <p:tags r:id="rId11"/>
            </p:custDataLst>
          </p:nvPr>
        </p:nvGrpSpPr>
        <p:grpSpPr>
          <a:xfrm>
            <a:off x="6306819" y="5718826"/>
            <a:ext cx="1145540" cy="868362"/>
            <a:chOff x="6306819" y="5718826"/>
            <a:chExt cx="1145540" cy="407336"/>
          </a:xfrm>
          <a:solidFill>
            <a:srgbClr val="FF0000"/>
          </a:solidFill>
        </p:grpSpPr>
        <p:sp>
          <p:nvSpPr>
            <p:cNvPr id="31" name="mmprod_ButtonShape104"/>
            <p:cNvSpPr/>
            <p:nvPr/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grpFill/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/>
                <a:t>Submit</a:t>
              </a:r>
            </a:p>
          </p:txBody>
        </p:sp>
        <p:sp>
          <p:nvSpPr>
            <p:cNvPr id="32" name="mmprod_ButtonText105"/>
            <p:cNvSpPr/>
            <p:nvPr/>
          </p:nvSpPr>
          <p:spPr>
            <a:xfrm>
              <a:off x="6332219" y="5744226"/>
              <a:ext cx="1094740" cy="356536"/>
            </a:xfrm>
            <a:prstGeom prst="roundRect">
              <a:avLst/>
            </a:prstGeom>
            <a:grpFill/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400" b="1">
                  <a:solidFill>
                    <a:srgbClr val="2B333C"/>
                  </a:solidFill>
                </a:rPr>
                <a:t>Submit</a:t>
              </a:r>
              <a:endParaRPr lang="en-US" sz="2400" b="1" dirty="0">
                <a:solidFill>
                  <a:srgbClr val="2B333C"/>
                </a:solidFill>
              </a:endParaRPr>
            </a:p>
          </p:txBody>
        </p:sp>
      </p:grpSp>
      <p:grpSp>
        <p:nvGrpSpPr>
          <p:cNvPr id="3" name="mmprod_Button106"/>
          <p:cNvGrpSpPr/>
          <p:nvPr>
            <p:custDataLst>
              <p:tags r:id="rId12"/>
            </p:custDataLst>
          </p:nvPr>
        </p:nvGrpSpPr>
        <p:grpSpPr>
          <a:xfrm>
            <a:off x="7541259" y="5718826"/>
            <a:ext cx="1145541" cy="868362"/>
            <a:chOff x="7541259" y="5718826"/>
            <a:chExt cx="1145541" cy="407336"/>
          </a:xfrm>
          <a:solidFill>
            <a:srgbClr val="FFFF00"/>
          </a:solidFill>
        </p:grpSpPr>
        <p:sp>
          <p:nvSpPr>
            <p:cNvPr id="34" name="mmprod_ButtonShape106"/>
            <p:cNvSpPr/>
            <p:nvPr/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grpFill/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/>
                <a:t>Clear</a:t>
              </a:r>
            </a:p>
          </p:txBody>
        </p:sp>
        <p:sp>
          <p:nvSpPr>
            <p:cNvPr id="35" name="mmprod_ButtonText107"/>
            <p:cNvSpPr/>
            <p:nvPr/>
          </p:nvSpPr>
          <p:spPr>
            <a:xfrm>
              <a:off x="7566659" y="5744226"/>
              <a:ext cx="1094741" cy="356536"/>
            </a:xfrm>
            <a:prstGeom prst="roundRect">
              <a:avLst/>
            </a:prstGeom>
            <a:grpFill/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200" b="1">
                  <a:solidFill>
                    <a:srgbClr val="2B333C"/>
                  </a:solidFill>
                </a:rPr>
                <a:t>Clear</a:t>
              </a:r>
              <a:endParaRPr lang="en-US" sz="3200" b="1" dirty="0">
                <a:solidFill>
                  <a:srgbClr val="2B333C"/>
                </a:solidFill>
              </a:endParaRPr>
            </a:p>
          </p:txBody>
        </p:sp>
      </p:grpSp>
      <p:grpSp>
        <p:nvGrpSpPr>
          <p:cNvPr id="12301" name="mmprod_answer10042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73100" y="3230563"/>
            <a:ext cx="5756275" cy="427037"/>
            <a:chOff x="673100" y="3230563"/>
            <a:chExt cx="5756275" cy="427037"/>
          </a:xfrm>
        </p:grpSpPr>
        <p:sp>
          <p:nvSpPr>
            <p:cNvPr id="12314" name="mmprod_s2_104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079545" y="3230563"/>
              <a:ext cx="514407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00FF"/>
                  </a:solidFill>
                  <a:latin typeface="Arial" charset="0"/>
                </a:rPr>
                <a:t>a) </a:t>
              </a:r>
            </a:p>
          </p:txBody>
        </p:sp>
        <p:sp>
          <p:nvSpPr>
            <p:cNvPr id="12315" name="mmprod_s1_1021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600302" y="3230563"/>
              <a:ext cx="4829073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vi-VN" sz="2800" b="1">
                  <a:solidFill>
                    <a:srgbClr val="0000FF"/>
                  </a:solidFill>
                  <a:latin typeface="Arial" charset="0"/>
                </a:rPr>
                <a:t>6 chiếc xe đạp</a:t>
              </a:r>
              <a:endParaRPr lang="en-US" sz="2800" b="1">
                <a:solidFill>
                  <a:srgbClr val="0000FF"/>
                </a:solidFill>
                <a:latin typeface="Arial" charset="0"/>
              </a:endParaRPr>
            </a:p>
          </p:txBody>
        </p:sp>
        <p:pic>
          <p:nvPicPr>
            <p:cNvPr id="12316" name="mmprod_answer_input10042" descr="radio1.emf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3341744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2" name="mmprod_answer10044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4759325" y="3230563"/>
            <a:ext cx="5756275" cy="427037"/>
            <a:chOff x="4759325" y="3230563"/>
            <a:chExt cx="5756275" cy="427037"/>
          </a:xfrm>
        </p:grpSpPr>
        <p:sp>
          <p:nvSpPr>
            <p:cNvPr id="12311" name="mmprod_s2_104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165770" y="3230563"/>
              <a:ext cx="514407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00FF"/>
                  </a:solidFill>
                  <a:latin typeface="Arial" charset="0"/>
                </a:rPr>
                <a:t>b) </a:t>
              </a:r>
            </a:p>
          </p:txBody>
        </p:sp>
        <p:sp>
          <p:nvSpPr>
            <p:cNvPr id="12312" name="mmprod_s1_102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686527" y="3230563"/>
              <a:ext cx="4829073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vi-VN" sz="2800" b="1">
                  <a:solidFill>
                    <a:srgbClr val="0000FF"/>
                  </a:solidFill>
                  <a:latin typeface="Arial" charset="0"/>
                </a:rPr>
                <a:t>7 chiếc xe đạp</a:t>
              </a:r>
              <a:endParaRPr lang="en-US" sz="2800" b="1">
                <a:solidFill>
                  <a:srgbClr val="0000FF"/>
                </a:solidFill>
                <a:latin typeface="Arial" charset="0"/>
              </a:endParaRPr>
            </a:p>
          </p:txBody>
        </p:sp>
        <p:pic>
          <p:nvPicPr>
            <p:cNvPr id="12313" name="mmprod_answer_input10044" descr="radio1.emf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325" y="3341744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3" name="mmprod_answer1004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838200" y="4495800"/>
            <a:ext cx="5756275" cy="427038"/>
            <a:chOff x="838200" y="4495800"/>
            <a:chExt cx="5756275" cy="427038"/>
          </a:xfrm>
        </p:grpSpPr>
        <p:sp>
          <p:nvSpPr>
            <p:cNvPr id="12308" name="mmprod_s2_104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244645" y="4495800"/>
              <a:ext cx="493766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00FF"/>
                  </a:solidFill>
                  <a:latin typeface="Arial" charset="0"/>
                </a:rPr>
                <a:t>c) </a:t>
              </a:r>
            </a:p>
          </p:txBody>
        </p:sp>
        <p:sp>
          <p:nvSpPr>
            <p:cNvPr id="12309" name="mmprod_s1_10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739999" y="4495800"/>
              <a:ext cx="4854476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vi-VN" sz="2800" b="1">
                  <a:solidFill>
                    <a:srgbClr val="0000FF"/>
                  </a:solidFill>
                  <a:latin typeface="Arial" charset="0"/>
                </a:rPr>
                <a:t>8 chiếc xe đạp</a:t>
              </a:r>
              <a:endParaRPr lang="en-US" sz="2800" b="1">
                <a:solidFill>
                  <a:srgbClr val="0000FF"/>
                </a:solidFill>
                <a:latin typeface="Arial" charset="0"/>
              </a:endParaRPr>
            </a:p>
          </p:txBody>
        </p:sp>
        <p:pic>
          <p:nvPicPr>
            <p:cNvPr id="12310" name="mmprod_answer_input10046" descr="radio1.emf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606980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4" name="mmprod_answer10048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759325" y="4495800"/>
            <a:ext cx="5756275" cy="427038"/>
            <a:chOff x="4759325" y="4495800"/>
            <a:chExt cx="5756275" cy="427038"/>
          </a:xfrm>
        </p:grpSpPr>
        <p:sp>
          <p:nvSpPr>
            <p:cNvPr id="12305" name="mmprod_s2_1044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165770" y="4495800"/>
              <a:ext cx="514407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00FF"/>
                  </a:solidFill>
                  <a:latin typeface="Arial" charset="0"/>
                </a:rPr>
                <a:t>d) </a:t>
              </a:r>
            </a:p>
          </p:txBody>
        </p:sp>
        <p:sp>
          <p:nvSpPr>
            <p:cNvPr id="12306" name="mmprod_s1_1024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686527" y="4495800"/>
              <a:ext cx="4829073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vi-VN" sz="2800" b="1">
                  <a:solidFill>
                    <a:srgbClr val="0000FF"/>
                  </a:solidFill>
                  <a:latin typeface="Arial" charset="0"/>
                </a:rPr>
                <a:t>9 chiếc xe đạp</a:t>
              </a:r>
              <a:endParaRPr lang="en-US" sz="2800" b="1">
                <a:solidFill>
                  <a:srgbClr val="0000FF"/>
                </a:solidFill>
                <a:latin typeface="Arial" charset="0"/>
              </a:endParaRPr>
            </a:p>
          </p:txBody>
        </p:sp>
        <p:pic>
          <p:nvPicPr>
            <p:cNvPr id="12307" name="mmprod_answer_input10048" descr="radio2.emf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325" y="4606980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6221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8000"/>
          </a:solidFill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grpSp>
        <p:nvGrpSpPr>
          <p:cNvPr id="13315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3333" name="Picture 5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6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7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6" name="Picture 8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6" name="Picture 9" descr="Picture3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4087018" y="-581818"/>
            <a:ext cx="969963" cy="2438400"/>
          </a:xfrm>
          <a:noFill/>
        </p:spPr>
      </p:pic>
      <p:pic>
        <p:nvPicPr>
          <p:cNvPr id="13317" name="Picture 10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6275" y="-676275"/>
            <a:ext cx="704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00975" y="-638175"/>
            <a:ext cx="704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2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2362200"/>
            <a:ext cx="704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3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33875" y="5114925"/>
            <a:ext cx="857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4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1513" y="5348287"/>
            <a:ext cx="7048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5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720013" y="5386387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2" descr="C:\Users\Admin\Desktop\Hội giảng 8.3\Ảnh\tải xuống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2057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" descr="C:\Users\Admin\Desktop\Hội giảng 8.3\Ảnh\tải xuống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0"/>
            <a:ext cx="2057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2" descr="C:\Users\Admin\Desktop\Hội giảng 8.3\Ảnh\tải xuống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95800"/>
            <a:ext cx="2057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2" descr="C:\Users\Admin\Desktop\Hội giảng 8.3\Ảnh\tải xuống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2057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2" descr="C:\Users\Admin\Desktop\Hội giảng 8.3\Ảnh\tải xuống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2057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2" descr="C:\Users\Admin\Desktop\Hội giảng 8.3\Ảnh\tải xuống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19400"/>
            <a:ext cx="2057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2" descr="C:\Users\Admin\Desktop\Hội giảng 8.3\Ảnh\tải xuống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0"/>
            <a:ext cx="2057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2" descr="C:\Users\Admin\Desktop\Hội giảng 8.3\Ảnh\tải xuống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0"/>
            <a:ext cx="2057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2" descr="C:\Users\Admin\Desktop\Hội giảng 8.3\Ảnh\tải xuống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2057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9144000" y="2057400"/>
            <a:ext cx="12954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900" b="1" dirty="0">
                <a:solidFill>
                  <a:srgbClr val="FF0066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778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23699E-6 L -0.1375 3.23699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8000"/>
          </a:solidFill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grpSp>
        <p:nvGrpSpPr>
          <p:cNvPr id="14339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4348" name="Picture 5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6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7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8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0" name="Picture 9" descr="Picture3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4087018" y="-658018"/>
            <a:ext cx="969963" cy="2438400"/>
          </a:xfrm>
          <a:noFill/>
        </p:spPr>
      </p:pic>
      <p:pic>
        <p:nvPicPr>
          <p:cNvPr id="14341" name="Picture 10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6275" y="-676275"/>
            <a:ext cx="704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00975" y="-638175"/>
            <a:ext cx="704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2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2362200"/>
            <a:ext cx="704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3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33875" y="5114925"/>
            <a:ext cx="857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4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1513" y="5348287"/>
            <a:ext cx="7048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5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720013" y="5386387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6" descr="C:\Users\Admin\Desktop\Hội giảng 8.3\Ảnh\bo-6-o-to-do-choi-mini-cho-be-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853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" y="838200"/>
            <a:ext cx="8915400" cy="1143000"/>
          </a:xfrm>
        </p:spPr>
        <p:txBody>
          <a:bodyPr lIns="0" tIns="0" rIns="0" bIns="0"/>
          <a:lstStyle/>
          <a:p>
            <a:r>
              <a:rPr lang="vi-VN" sz="2900" b="1" smtClean="0">
                <a:solidFill>
                  <a:srgbClr val="002060"/>
                </a:solidFill>
              </a:rPr>
              <a:t>Câu hỏi số 4: Thỏ em có bao nhiêu chiếc xe ô tô đồ chơi? Con hãy đếm và tìm thẻ số tương ứng?</a:t>
            </a:r>
            <a:endParaRPr lang="en-US" sz="2900" b="1" smtClean="0">
              <a:solidFill>
                <a:srgbClr val="002060"/>
              </a:solidFill>
            </a:endParaRPr>
          </a:p>
        </p:txBody>
      </p:sp>
      <p:sp>
        <p:nvSpPr>
          <p:cNvPr id="23" name="mmprod_feedback_7000"/>
          <p:cNvSpPr/>
          <p:nvPr>
            <p:custDataLst>
              <p:tags r:id="rId3"/>
            </p:custDataLst>
          </p:nvPr>
        </p:nvSpPr>
        <p:spPr>
          <a:xfrm>
            <a:off x="6858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Correct - Click anywhere to continue</a:t>
            </a:r>
          </a:p>
        </p:txBody>
      </p:sp>
      <p:sp>
        <p:nvSpPr>
          <p:cNvPr id="24" name="mmprod_feedback_7002"/>
          <p:cNvSpPr/>
          <p:nvPr>
            <p:custDataLst>
              <p:tags r:id="rId4"/>
            </p:custDataLst>
          </p:nvPr>
        </p:nvSpPr>
        <p:spPr>
          <a:xfrm>
            <a:off x="4572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Incorrect - Click anywhere to continue</a:t>
            </a:r>
          </a:p>
        </p:txBody>
      </p:sp>
      <p:sp>
        <p:nvSpPr>
          <p:cNvPr id="25" name="mmprod_feedback_7009"/>
          <p:cNvSpPr/>
          <p:nvPr>
            <p:custDataLst>
              <p:tags r:id="rId5"/>
            </p:custDataLst>
          </p:nvPr>
        </p:nvSpPr>
        <p:spPr>
          <a:xfrm>
            <a:off x="10668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You answered this correctly!</a:t>
            </a:r>
          </a:p>
        </p:txBody>
      </p:sp>
      <p:sp>
        <p:nvSpPr>
          <p:cNvPr id="26" name="mmprod_feedback_7006"/>
          <p:cNvSpPr/>
          <p:nvPr>
            <p:custDataLst>
              <p:tags r:id="rId6"/>
            </p:custDataLst>
          </p:nvPr>
        </p:nvSpPr>
        <p:spPr>
          <a:xfrm>
            <a:off x="990600" y="6858000"/>
            <a:ext cx="6583363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>
                <a:solidFill>
                  <a:srgbClr val="2B333C"/>
                </a:solidFill>
              </a:rPr>
              <a:t>Your answer:</a:t>
            </a:r>
          </a:p>
        </p:txBody>
      </p:sp>
      <p:sp>
        <p:nvSpPr>
          <p:cNvPr id="27" name="mmprod_feedback_7010"/>
          <p:cNvSpPr/>
          <p:nvPr>
            <p:custDataLst>
              <p:tags r:id="rId7"/>
            </p:custDataLst>
          </p:nvPr>
        </p:nvSpPr>
        <p:spPr>
          <a:xfrm>
            <a:off x="1752600" y="6858000"/>
            <a:ext cx="6583363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 dirty="0">
                <a:solidFill>
                  <a:srgbClr val="2B333C"/>
                </a:solidFill>
              </a:rPr>
              <a:t>The correct answer is:</a:t>
            </a:r>
          </a:p>
        </p:txBody>
      </p:sp>
      <p:sp>
        <p:nvSpPr>
          <p:cNvPr id="28" name="mmprod_feedback_7011"/>
          <p:cNvSpPr/>
          <p:nvPr>
            <p:custDataLst>
              <p:tags r:id="rId8"/>
            </p:custDataLst>
          </p:nvPr>
        </p:nvSpPr>
        <p:spPr>
          <a:xfrm>
            <a:off x="15240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You did not answer this question completely</a:t>
            </a:r>
          </a:p>
        </p:txBody>
      </p:sp>
      <p:sp>
        <p:nvSpPr>
          <p:cNvPr id="29" name="mmprod_feedback_7004"/>
          <p:cNvSpPr/>
          <p:nvPr>
            <p:custDataLst>
              <p:tags r:id="rId9"/>
            </p:custDataLst>
          </p:nvPr>
        </p:nvSpPr>
        <p:spPr>
          <a:xfrm>
            <a:off x="16002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>
                <a:solidFill>
                  <a:srgbClr val="2B333C"/>
                </a:solidFill>
              </a:rPr>
              <a:t>Try again</a:t>
            </a:r>
          </a:p>
        </p:txBody>
      </p:sp>
      <p:sp>
        <p:nvSpPr>
          <p:cNvPr id="30" name="mmprod_feedback_7007"/>
          <p:cNvSpPr/>
          <p:nvPr>
            <p:custDataLst>
              <p:tags r:id="rId10"/>
            </p:custDataLst>
          </p:nvPr>
        </p:nvSpPr>
        <p:spPr>
          <a:xfrm>
            <a:off x="22860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You must answer the question before continuing</a:t>
            </a:r>
          </a:p>
        </p:txBody>
      </p:sp>
      <p:grpSp>
        <p:nvGrpSpPr>
          <p:cNvPr id="2" name="mmprod_Button104"/>
          <p:cNvGrpSpPr/>
          <p:nvPr>
            <p:custDataLst>
              <p:tags r:id="rId11"/>
            </p:custDataLst>
          </p:nvPr>
        </p:nvGrpSpPr>
        <p:grpSpPr>
          <a:xfrm>
            <a:off x="6306819" y="5718826"/>
            <a:ext cx="1145540" cy="792162"/>
            <a:chOff x="6306819" y="5718826"/>
            <a:chExt cx="1145540" cy="407336"/>
          </a:xfrm>
          <a:solidFill>
            <a:srgbClr val="FF0000"/>
          </a:solidFill>
        </p:grpSpPr>
        <p:sp>
          <p:nvSpPr>
            <p:cNvPr id="31" name="mmprod_ButtonShape104"/>
            <p:cNvSpPr/>
            <p:nvPr/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grpFill/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/>
                <a:t>Submit</a:t>
              </a:r>
            </a:p>
          </p:txBody>
        </p:sp>
        <p:sp>
          <p:nvSpPr>
            <p:cNvPr id="32" name="mmprod_ButtonText105"/>
            <p:cNvSpPr/>
            <p:nvPr/>
          </p:nvSpPr>
          <p:spPr>
            <a:xfrm>
              <a:off x="6332219" y="5744226"/>
              <a:ext cx="1094740" cy="356536"/>
            </a:xfrm>
            <a:prstGeom prst="roundRect">
              <a:avLst/>
            </a:prstGeom>
            <a:grpFill/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2B333C"/>
                  </a:solidFill>
                </a:rPr>
                <a:t>Submit</a:t>
              </a:r>
              <a:endParaRPr lang="en-US" sz="2400" dirty="0">
                <a:solidFill>
                  <a:srgbClr val="2B333C"/>
                </a:solidFill>
              </a:endParaRPr>
            </a:p>
          </p:txBody>
        </p:sp>
      </p:grpSp>
      <p:grpSp>
        <p:nvGrpSpPr>
          <p:cNvPr id="3" name="mmprod_Button106"/>
          <p:cNvGrpSpPr/>
          <p:nvPr>
            <p:custDataLst>
              <p:tags r:id="rId12"/>
            </p:custDataLst>
          </p:nvPr>
        </p:nvGrpSpPr>
        <p:grpSpPr>
          <a:xfrm>
            <a:off x="7541259" y="5718826"/>
            <a:ext cx="1145541" cy="792162"/>
            <a:chOff x="7541259" y="5718826"/>
            <a:chExt cx="1145541" cy="407336"/>
          </a:xfrm>
          <a:solidFill>
            <a:srgbClr val="FFFF00"/>
          </a:solidFill>
        </p:grpSpPr>
        <p:sp>
          <p:nvSpPr>
            <p:cNvPr id="34" name="mmprod_ButtonShape106"/>
            <p:cNvSpPr/>
            <p:nvPr/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grpFill/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/>
                <a:t>Clear</a:t>
              </a:r>
            </a:p>
          </p:txBody>
        </p:sp>
        <p:sp>
          <p:nvSpPr>
            <p:cNvPr id="35" name="mmprod_ButtonText107"/>
            <p:cNvSpPr/>
            <p:nvPr/>
          </p:nvSpPr>
          <p:spPr>
            <a:xfrm>
              <a:off x="7566659" y="5744226"/>
              <a:ext cx="1094741" cy="356536"/>
            </a:xfrm>
            <a:prstGeom prst="roundRect">
              <a:avLst/>
            </a:prstGeom>
            <a:grpFill/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2B333C"/>
                  </a:solidFill>
                </a:rPr>
                <a:t>Clear</a:t>
              </a:r>
              <a:endParaRPr lang="en-US" sz="2400" dirty="0">
                <a:solidFill>
                  <a:srgbClr val="2B333C"/>
                </a:solidFill>
              </a:endParaRPr>
            </a:p>
          </p:txBody>
        </p:sp>
      </p:grpSp>
      <p:grpSp>
        <p:nvGrpSpPr>
          <p:cNvPr id="15373" name="mmprod_answer10056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73100" y="2773363"/>
            <a:ext cx="5756275" cy="427037"/>
            <a:chOff x="673100" y="2773363"/>
            <a:chExt cx="5756275" cy="427037"/>
          </a:xfrm>
        </p:grpSpPr>
        <p:sp>
          <p:nvSpPr>
            <p:cNvPr id="15386" name="mmprod_s2_104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079545" y="2773363"/>
              <a:ext cx="514407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FF0066"/>
                  </a:solidFill>
                  <a:latin typeface="Arial" charset="0"/>
                </a:rPr>
                <a:t>a) </a:t>
              </a:r>
            </a:p>
          </p:txBody>
        </p:sp>
        <p:sp>
          <p:nvSpPr>
            <p:cNvPr id="15387" name="mmprod_s1_1021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600302" y="2773363"/>
              <a:ext cx="4829073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FF0066"/>
                  </a:solidFill>
                  <a:latin typeface="Arial" charset="0"/>
                </a:rPr>
                <a:t>3 chiếc ô tô</a:t>
              </a:r>
            </a:p>
          </p:txBody>
        </p:sp>
        <p:pic>
          <p:nvPicPr>
            <p:cNvPr id="15388" name="mmprod_answer_input10056" descr="radio1.emf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2884544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74" name="mmprod_answer10058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105400" y="2773363"/>
            <a:ext cx="5756275" cy="427037"/>
            <a:chOff x="5105400" y="2773363"/>
            <a:chExt cx="5756275" cy="427037"/>
          </a:xfrm>
        </p:grpSpPr>
        <p:sp>
          <p:nvSpPr>
            <p:cNvPr id="15383" name="mmprod_s2_104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511845" y="2773363"/>
              <a:ext cx="514407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FF0066"/>
                  </a:solidFill>
                  <a:latin typeface="Arial" charset="0"/>
                </a:rPr>
                <a:t>b) </a:t>
              </a:r>
            </a:p>
          </p:txBody>
        </p:sp>
        <p:sp>
          <p:nvSpPr>
            <p:cNvPr id="15384" name="mmprod_s1_102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032602" y="2773363"/>
              <a:ext cx="4829073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FF0066"/>
                  </a:solidFill>
                  <a:latin typeface="Arial" charset="0"/>
                </a:rPr>
                <a:t>5 chiếc ô tô</a:t>
              </a:r>
            </a:p>
          </p:txBody>
        </p:sp>
        <p:pic>
          <p:nvPicPr>
            <p:cNvPr id="15385" name="mmprod_answer_input10058" descr="radio1.emf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884544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75" name="mmprod_answer1006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673100" y="4221163"/>
            <a:ext cx="5756275" cy="427037"/>
            <a:chOff x="673100" y="4221163"/>
            <a:chExt cx="5756275" cy="427037"/>
          </a:xfrm>
        </p:grpSpPr>
        <p:sp>
          <p:nvSpPr>
            <p:cNvPr id="15380" name="mmprod_s2_104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079545" y="4221163"/>
              <a:ext cx="493766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FF0066"/>
                  </a:solidFill>
                  <a:latin typeface="Arial" charset="0"/>
                </a:rPr>
                <a:t>c) </a:t>
              </a:r>
            </a:p>
          </p:txBody>
        </p:sp>
        <p:sp>
          <p:nvSpPr>
            <p:cNvPr id="15381" name="mmprod_s1_10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574899" y="4221163"/>
              <a:ext cx="4854476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FF0066"/>
                  </a:solidFill>
                  <a:latin typeface="Arial" charset="0"/>
                </a:rPr>
                <a:t>7 chiếc ô tô</a:t>
              </a:r>
            </a:p>
          </p:txBody>
        </p:sp>
        <p:pic>
          <p:nvPicPr>
            <p:cNvPr id="15382" name="mmprod_answer_input10060" descr="radio2.emf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4332344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76" name="mmprod_answer10062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5181600" y="4144963"/>
            <a:ext cx="5756275" cy="427037"/>
            <a:chOff x="5181600" y="4144963"/>
            <a:chExt cx="5756275" cy="427037"/>
          </a:xfrm>
        </p:grpSpPr>
        <p:sp>
          <p:nvSpPr>
            <p:cNvPr id="15377" name="mmprod_s2_1044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588045" y="4144963"/>
              <a:ext cx="514407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FF0066"/>
                  </a:solidFill>
                  <a:latin typeface="Arial" charset="0"/>
                </a:rPr>
                <a:t>d) </a:t>
              </a:r>
            </a:p>
          </p:txBody>
        </p:sp>
        <p:sp>
          <p:nvSpPr>
            <p:cNvPr id="15378" name="mmprod_s1_1024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108802" y="4144963"/>
              <a:ext cx="4829073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FF0066"/>
                  </a:solidFill>
                  <a:latin typeface="Arial" charset="0"/>
                </a:rPr>
                <a:t>9 chiếc ô tô</a:t>
              </a:r>
            </a:p>
          </p:txBody>
        </p:sp>
        <p:pic>
          <p:nvPicPr>
            <p:cNvPr id="15379" name="mmprod_answer_input10062" descr="radio1.emf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4256144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16777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8000"/>
          </a:solidFill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6404" name="Picture 5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5" name="Picture 6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6" name="Picture 7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7" name="Picture 8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8" name="Picture 9" descr="Picture3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4087018" y="-658018"/>
            <a:ext cx="969963" cy="2438400"/>
          </a:xfrm>
          <a:noFill/>
        </p:spPr>
      </p:pic>
      <p:pic>
        <p:nvPicPr>
          <p:cNvPr id="16389" name="Picture 10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6275" y="-676275"/>
            <a:ext cx="704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00975" y="-638175"/>
            <a:ext cx="704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2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2362200"/>
            <a:ext cx="704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33875" y="5114925"/>
            <a:ext cx="857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4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1513" y="5348287"/>
            <a:ext cx="7048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5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720013" y="5386387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6" descr="C:\Users\Admin\Desktop\Hội giảng 8.3\Ảnh\bo-6-o-to-do-choi-mini-cho-be-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9144000" y="609600"/>
            <a:ext cx="609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b="1" dirty="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609600" y="5181600"/>
            <a:ext cx="609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b="1" dirty="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609600" y="3657600"/>
            <a:ext cx="609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b="1" dirty="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609600" y="1600200"/>
            <a:ext cx="609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b="1" dirty="0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44000" y="1981200"/>
            <a:ext cx="609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b="1" dirty="0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44000" y="3810000"/>
            <a:ext cx="609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b="1" dirty="0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144000" y="5257800"/>
            <a:ext cx="609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b="1" dirty="0">
                <a:solidFill>
                  <a:srgbClr val="FF0066"/>
                </a:solidFill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829800" y="5334000"/>
            <a:ext cx="914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800" b="1" dirty="0">
                <a:solidFill>
                  <a:srgbClr val="0000FF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3552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9547E-6 L 0.21666 -0.00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259E-6 L 0.46666 -0.172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-86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07216E-6 L -0.55 0.216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108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4172E-6 L -0.26666 -0.0721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-36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022E-6 L -0.33333 -0.1498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74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5846E-6 L -0.20833 -0.1387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-6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4624E-7 L -0.575 -0.005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50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hungdayl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7"/>
          <p:cNvSpPr>
            <a:spLocks noChangeArrowheads="1" noChangeShapeType="1" noTextEdit="1"/>
          </p:cNvSpPr>
          <p:nvPr/>
        </p:nvSpPr>
        <p:spPr bwMode="auto">
          <a:xfrm>
            <a:off x="609600" y="2719388"/>
            <a:ext cx="8077200" cy="1776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b.Ý nghĩa của các con số </a:t>
            </a:r>
          </a:p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trong cuộc sống hàng ngày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34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0" name="Picture 4" descr="xe canh s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941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685800"/>
            <a:ext cx="830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000" b="1" i="1">
              <a:solidFill>
                <a:srgbClr val="FF3300"/>
              </a:solidFill>
              <a:latin typeface=".VnTimeH" pitchFamily="34" charset="0"/>
            </a:endParaRPr>
          </a:p>
        </p:txBody>
      </p:sp>
      <p:pic>
        <p:nvPicPr>
          <p:cNvPr id="20483" name="Picture 3" descr="Pictureh«ah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76200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Pictureh«ah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Pictureh«ah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9200" y="523875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Pictureh«ah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48550" y="523875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Pictureh«ah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0960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Pictureh«ah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24750" y="-76200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Pictureh«ah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396240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Pictureh«ah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60960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 descr="gif_icon3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57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3" descr="gif_icon3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45704" flipV="1">
            <a:off x="533400" y="4038600"/>
            <a:ext cx="142875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Rectangle 14"/>
          <p:cNvSpPr>
            <a:spLocks noChangeArrowheads="1"/>
          </p:cNvSpPr>
          <p:nvPr/>
        </p:nvSpPr>
        <p:spPr bwMode="auto">
          <a:xfrm>
            <a:off x="2895600" y="2057400"/>
            <a:ext cx="2362200" cy="19050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WordArt 17"/>
          <p:cNvSpPr>
            <a:spLocks noChangeArrowheads="1" noChangeShapeType="1" noTextEdit="1"/>
          </p:cNvSpPr>
          <p:nvPr/>
        </p:nvSpPr>
        <p:spPr bwMode="auto">
          <a:xfrm>
            <a:off x="3429000" y="2552700"/>
            <a:ext cx="13716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706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2" name="Picture 4" descr="xe cuu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50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3075" name="Picture 3" descr="a7ef13e6488ebda4182295e359de718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076" name="Picture 5" descr="Butterfly-05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76159">
            <a:off x="7648575" y="1724025"/>
            <a:ext cx="1047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Butterfly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971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Butterfly-04-j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64822">
            <a:off x="3573463" y="5359400"/>
            <a:ext cx="847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0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0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960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3" descr="0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4" descr="0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5" descr="0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91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5" name="Group 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087" name="Picture 17" descr="xlights1[1]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18" descr="xlights1[1]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19" descr="xlights1[1]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20" descr="xlights1[1]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6" name="WordArt 12"/>
          <p:cNvSpPr>
            <a:spLocks noChangeArrowheads="1" noChangeShapeType="1" noTextEdit="1"/>
          </p:cNvSpPr>
          <p:nvPr/>
        </p:nvSpPr>
        <p:spPr bwMode="auto">
          <a:xfrm>
            <a:off x="1219200" y="1295400"/>
            <a:ext cx="6400800" cy="2530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1.Ổn định tổ chức</a:t>
            </a:r>
            <a:endParaRPr lang="en-US" sz="3600" b="1" kern="10">
              <a:solidFill>
                <a:srgbClr val="FF0066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32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685800"/>
            <a:ext cx="830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000" b="1" i="1">
              <a:solidFill>
                <a:srgbClr val="FF3300"/>
              </a:solidFill>
              <a:latin typeface=".VnTimeH" pitchFamily="34" charset="0"/>
            </a:endParaRPr>
          </a:p>
        </p:txBody>
      </p:sp>
      <p:pic>
        <p:nvPicPr>
          <p:cNvPr id="23555" name="Picture 3" descr="Pictureh«ah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76200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Pictureh«ah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Pictureh«ah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9200" y="523875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Pictureh«ah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48550" y="523875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Pictureh«ah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0960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Pictureh«ah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24750" y="-76200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 descr="Pictureh«ah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396240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Pictureh«ah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60960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 descr="gif_icon3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57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3" descr="gif_icon3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45704" flipV="1">
            <a:off x="533400" y="4038600"/>
            <a:ext cx="142875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Rectangle 15"/>
          <p:cNvSpPr>
            <a:spLocks noChangeArrowheads="1"/>
          </p:cNvSpPr>
          <p:nvPr/>
        </p:nvSpPr>
        <p:spPr bwMode="auto">
          <a:xfrm>
            <a:off x="2819400" y="2057400"/>
            <a:ext cx="2438400" cy="21336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WordArt 18"/>
          <p:cNvSpPr>
            <a:spLocks noChangeArrowheads="1" noChangeShapeType="1" noTextEdit="1"/>
          </p:cNvSpPr>
          <p:nvPr/>
        </p:nvSpPr>
        <p:spPr bwMode="auto">
          <a:xfrm>
            <a:off x="3352800" y="2743200"/>
            <a:ext cx="1447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29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4" name="Picture 4" descr="xe 1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686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730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685800"/>
            <a:ext cx="830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000" b="1" i="1">
              <a:solidFill>
                <a:srgbClr val="FF3300"/>
              </a:solidFill>
              <a:latin typeface=".VnTimeH" pitchFamily="34" charset="0"/>
            </a:endParaRPr>
          </a:p>
        </p:txBody>
      </p:sp>
      <p:pic>
        <p:nvPicPr>
          <p:cNvPr id="26627" name="Picture 3" descr="Pictureh«ah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76200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Pictureh«ah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Pictureh«ah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9200" y="523875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Pictureh«ah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48550" y="523875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Pictureh«ah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0960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Pictureh«ah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24750" y="-76200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Pictureh«ah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396240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Pictureh«ah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609600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gif_icon3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57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3" descr="gif_icon3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45704" flipV="1">
            <a:off x="533400" y="4038600"/>
            <a:ext cx="142875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Rectangle 15"/>
          <p:cNvSpPr>
            <a:spLocks noChangeArrowheads="1"/>
          </p:cNvSpPr>
          <p:nvPr/>
        </p:nvSpPr>
        <p:spPr bwMode="auto">
          <a:xfrm>
            <a:off x="3048000" y="2133600"/>
            <a:ext cx="2438400" cy="21336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WordArt 19"/>
          <p:cNvSpPr>
            <a:spLocks noChangeArrowheads="1" noChangeShapeType="1" noTextEdit="1"/>
          </p:cNvSpPr>
          <p:nvPr/>
        </p:nvSpPr>
        <p:spPr bwMode="auto">
          <a:xfrm>
            <a:off x="3657600" y="2743200"/>
            <a:ext cx="1295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632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2" name="Picture 4" descr="so n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262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6" name="Picture 4" descr="dien tho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837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700" name="Picture 4" descr="bab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1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9703" name="Picture 7" descr="xlights1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Picture 8" descr="xlights1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5" name="Picture 9" descr="xlights1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10" descr="xlights1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2" name="WordArt 11"/>
          <p:cNvSpPr>
            <a:spLocks noChangeArrowheads="1" noChangeShapeType="1" noTextEdit="1"/>
          </p:cNvSpPr>
          <p:nvPr/>
        </p:nvSpPr>
        <p:spPr bwMode="auto">
          <a:xfrm>
            <a:off x="3200400" y="2590800"/>
            <a:ext cx="2819400" cy="1127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19     5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5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99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23" name="Picture 3" descr="1153132qsksesct1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6038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1153132qsksesct1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0"/>
            <a:ext cx="1316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1153132qsksesct1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66607" y="3580606"/>
            <a:ext cx="1143000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1153132qsksesct1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78894" y="-1816894"/>
            <a:ext cx="990600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1153132qsksesct1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3613"/>
            <a:ext cx="1316038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1153132qsksesct1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134394" y="3580606"/>
            <a:ext cx="1143000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1153132qsksesct1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36507" y="-1816894"/>
            <a:ext cx="990600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 descr="li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781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78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8" name="Picture 7" descr="nhieu 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54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2" name="Picture 4" descr="dong 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07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47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3796" name="Picture 4" descr="bien o 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334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bien xe m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3048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bien x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71800"/>
            <a:ext cx="41148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90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96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grpSp>
        <p:nvGrpSpPr>
          <p:cNvPr id="4099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102" name="Picture 6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8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9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" name="WordArt 12"/>
          <p:cNvSpPr>
            <a:spLocks noChangeArrowheads="1" noChangeShapeType="1" noTextEdit="1"/>
          </p:cNvSpPr>
          <p:nvPr/>
        </p:nvSpPr>
        <p:spPr bwMode="auto">
          <a:xfrm>
            <a:off x="914400" y="1371600"/>
            <a:ext cx="7467600" cy="1524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2.Phương pháp, hình thức tổ chức</a:t>
            </a:r>
            <a:endParaRPr lang="en-US" sz="3600" b="1" kern="10">
              <a:solidFill>
                <a:srgbClr val="00206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1" name="WordArt 7"/>
          <p:cNvSpPr>
            <a:spLocks noChangeArrowheads="1" noChangeShapeType="1" noTextEdit="1"/>
          </p:cNvSpPr>
          <p:nvPr/>
        </p:nvSpPr>
        <p:spPr bwMode="auto">
          <a:xfrm>
            <a:off x="609600" y="3124200"/>
            <a:ext cx="7772400" cy="1090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a.Ôn đếm nhận biết số lượng trong phạm vi 9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092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19" name="Picture 3" descr="rainbow_pot_of_gold_ha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0"/>
            <a:ext cx="4648200" cy="6858000"/>
          </a:xfrm>
          <a:noFill/>
        </p:spPr>
      </p:pic>
      <p:pic>
        <p:nvPicPr>
          <p:cNvPr id="34820" name="Picture 4" descr="09-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525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1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4823" name="Picture 7" descr="xlights1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4" name="Picture 8" descr="xlights1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5" name="Picture 9" descr="xlights1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6" name="Picture 10" descr="xlights1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2" name="WordArt 12"/>
          <p:cNvSpPr>
            <a:spLocks noChangeArrowheads="1" noChangeShapeType="1" noTextEdit="1"/>
          </p:cNvSpPr>
          <p:nvPr/>
        </p:nvSpPr>
        <p:spPr bwMode="auto">
          <a:xfrm>
            <a:off x="1752600" y="2133600"/>
            <a:ext cx="28956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51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 descr="1153132qsksesct1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6038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1153132qsksesct1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0"/>
            <a:ext cx="1316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1153132qsksesct1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66607" y="3580606"/>
            <a:ext cx="1143000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1153132qsksesct1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78894" y="-1816894"/>
            <a:ext cx="990600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1153132qsksesct1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3613"/>
            <a:ext cx="1316038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1153132qsksesct1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134394" y="3580606"/>
            <a:ext cx="1143000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1153132qsksesct1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36507" y="-1816894"/>
            <a:ext cx="990600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38200" y="2057400"/>
            <a:ext cx="8001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 chơi 1: </a:t>
            </a:r>
          </a:p>
          <a:p>
            <a:pPr algn="ctr" eaLnBrk="1" hangingPunct="1"/>
            <a:r>
              <a:rPr lang="en-US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</a:p>
          <a:p>
            <a:pPr algn="ctr" eaLnBrk="1" hangingPunct="1"/>
            <a:endParaRPr lang="en-US" sz="4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108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7"/>
          <p:cNvSpPr>
            <a:spLocks noChangeArrowheads="1" noChangeShapeType="1" noTextEdit="1"/>
          </p:cNvSpPr>
          <p:nvPr/>
        </p:nvSpPr>
        <p:spPr bwMode="auto">
          <a:xfrm>
            <a:off x="152400" y="2057400"/>
            <a:ext cx="8839200" cy="1624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Thø 2.Thø 3.Thø 4.Thø 5.... Thø 7. Chñ nhËt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8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" y="274638"/>
            <a:ext cx="8991600" cy="1143000"/>
          </a:xfrm>
        </p:spPr>
        <p:txBody>
          <a:bodyPr lIns="0" tIns="0" rIns="0" bIns="0">
            <a:norm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1: Các con hãy tìm ngày trong tuần còn thiếu ?</a:t>
            </a:r>
          </a:p>
        </p:txBody>
      </p:sp>
      <p:sp>
        <p:nvSpPr>
          <p:cNvPr id="23" name="mmprod_feedback_7000"/>
          <p:cNvSpPr/>
          <p:nvPr>
            <p:custDataLst>
              <p:tags r:id="rId3"/>
            </p:custDataLst>
          </p:nvPr>
        </p:nvSpPr>
        <p:spPr>
          <a:xfrm>
            <a:off x="11430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Correct - Click anywhere to continue</a:t>
            </a:r>
          </a:p>
        </p:txBody>
      </p:sp>
      <p:sp>
        <p:nvSpPr>
          <p:cNvPr id="24" name="mmprod_feedback_7002"/>
          <p:cNvSpPr/>
          <p:nvPr>
            <p:custDataLst>
              <p:tags r:id="rId4"/>
            </p:custDataLst>
          </p:nvPr>
        </p:nvSpPr>
        <p:spPr>
          <a:xfrm>
            <a:off x="41910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Incorrect - Click anywhere to continue</a:t>
            </a:r>
          </a:p>
        </p:txBody>
      </p:sp>
      <p:sp>
        <p:nvSpPr>
          <p:cNvPr id="25" name="mmprod_feedback_7009"/>
          <p:cNvSpPr/>
          <p:nvPr>
            <p:custDataLst>
              <p:tags r:id="rId5"/>
            </p:custDataLst>
          </p:nvPr>
        </p:nvSpPr>
        <p:spPr>
          <a:xfrm>
            <a:off x="25908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>
                <a:solidFill>
                  <a:srgbClr val="2B333C"/>
                </a:solidFill>
              </a:rPr>
              <a:t>You answered this correctly!</a:t>
            </a:r>
          </a:p>
        </p:txBody>
      </p:sp>
      <p:sp>
        <p:nvSpPr>
          <p:cNvPr id="26" name="mmprod_feedback_7006"/>
          <p:cNvSpPr/>
          <p:nvPr>
            <p:custDataLst>
              <p:tags r:id="rId6"/>
            </p:custDataLst>
          </p:nvPr>
        </p:nvSpPr>
        <p:spPr>
          <a:xfrm>
            <a:off x="2560638" y="6858000"/>
            <a:ext cx="6583362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>
                <a:solidFill>
                  <a:srgbClr val="2B333C"/>
                </a:solidFill>
              </a:rPr>
              <a:t>Your answer:</a:t>
            </a:r>
          </a:p>
        </p:txBody>
      </p:sp>
      <p:sp>
        <p:nvSpPr>
          <p:cNvPr id="27" name="mmprod_feedback_7010"/>
          <p:cNvSpPr/>
          <p:nvPr>
            <p:custDataLst>
              <p:tags r:id="rId7"/>
            </p:custDataLst>
          </p:nvPr>
        </p:nvSpPr>
        <p:spPr>
          <a:xfrm>
            <a:off x="2560638" y="6858000"/>
            <a:ext cx="6583362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>
                <a:solidFill>
                  <a:srgbClr val="2B333C"/>
                </a:solidFill>
              </a:rPr>
              <a:t>The correct answer is:</a:t>
            </a:r>
          </a:p>
        </p:txBody>
      </p:sp>
      <p:sp>
        <p:nvSpPr>
          <p:cNvPr id="28" name="mmprod_feedback_7011"/>
          <p:cNvSpPr/>
          <p:nvPr>
            <p:custDataLst>
              <p:tags r:id="rId8"/>
            </p:custDataLst>
          </p:nvPr>
        </p:nvSpPr>
        <p:spPr>
          <a:xfrm>
            <a:off x="25146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>
                <a:solidFill>
                  <a:srgbClr val="2B333C"/>
                </a:solidFill>
              </a:rPr>
              <a:t>You did not answer this question completely</a:t>
            </a:r>
          </a:p>
        </p:txBody>
      </p:sp>
      <p:sp>
        <p:nvSpPr>
          <p:cNvPr id="29" name="mmprod_feedback_7004"/>
          <p:cNvSpPr/>
          <p:nvPr>
            <p:custDataLst>
              <p:tags r:id="rId9"/>
            </p:custDataLst>
          </p:nvPr>
        </p:nvSpPr>
        <p:spPr>
          <a:xfrm>
            <a:off x="25908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Try again</a:t>
            </a:r>
          </a:p>
        </p:txBody>
      </p:sp>
      <p:sp>
        <p:nvSpPr>
          <p:cNvPr id="30" name="mmprod_feedback_7007"/>
          <p:cNvSpPr/>
          <p:nvPr>
            <p:custDataLst>
              <p:tags r:id="rId10"/>
            </p:custDataLst>
          </p:nvPr>
        </p:nvSpPr>
        <p:spPr>
          <a:xfrm>
            <a:off x="25146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You must answer the question before continuing</a:t>
            </a:r>
          </a:p>
        </p:txBody>
      </p:sp>
      <p:grpSp>
        <p:nvGrpSpPr>
          <p:cNvPr id="2" name="mmprod_Button104"/>
          <p:cNvGrpSpPr/>
          <p:nvPr>
            <p:custDataLst>
              <p:tags r:id="rId11"/>
            </p:custDataLst>
          </p:nvPr>
        </p:nvGrpSpPr>
        <p:grpSpPr>
          <a:xfrm>
            <a:off x="6306819" y="5718826"/>
            <a:ext cx="1145540" cy="868362"/>
            <a:chOff x="6306819" y="5718826"/>
            <a:chExt cx="1145540" cy="407336"/>
          </a:xfrm>
          <a:solidFill>
            <a:srgbClr val="FF0000"/>
          </a:solidFill>
        </p:grpSpPr>
        <p:sp>
          <p:nvSpPr>
            <p:cNvPr id="31" name="mmprod_ButtonShape104"/>
            <p:cNvSpPr/>
            <p:nvPr/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grpFill/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/>
                <a:t>Submit</a:t>
              </a:r>
            </a:p>
          </p:txBody>
        </p:sp>
        <p:sp>
          <p:nvSpPr>
            <p:cNvPr id="32" name="mmprod_ButtonText105"/>
            <p:cNvSpPr/>
            <p:nvPr/>
          </p:nvSpPr>
          <p:spPr>
            <a:xfrm>
              <a:off x="6332219" y="5744226"/>
              <a:ext cx="1094740" cy="356536"/>
            </a:xfrm>
            <a:prstGeom prst="roundRect">
              <a:avLst/>
            </a:prstGeom>
            <a:grpFill/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2B333C"/>
                  </a:solidFill>
                </a:rPr>
                <a:t>Submit</a:t>
              </a:r>
              <a:endParaRPr lang="en-US" sz="2400" dirty="0">
                <a:solidFill>
                  <a:srgbClr val="2B333C"/>
                </a:solidFill>
              </a:endParaRPr>
            </a:p>
          </p:txBody>
        </p:sp>
      </p:grpSp>
      <p:grpSp>
        <p:nvGrpSpPr>
          <p:cNvPr id="3" name="mmprod_Button106"/>
          <p:cNvGrpSpPr/>
          <p:nvPr>
            <p:custDataLst>
              <p:tags r:id="rId12"/>
            </p:custDataLst>
          </p:nvPr>
        </p:nvGrpSpPr>
        <p:grpSpPr>
          <a:xfrm>
            <a:off x="7541259" y="5718826"/>
            <a:ext cx="1145541" cy="868362"/>
            <a:chOff x="7541259" y="5718826"/>
            <a:chExt cx="1145541" cy="407336"/>
          </a:xfrm>
          <a:solidFill>
            <a:srgbClr val="FFFF00"/>
          </a:solidFill>
        </p:grpSpPr>
        <p:sp>
          <p:nvSpPr>
            <p:cNvPr id="34" name="mmprod_ButtonShape106"/>
            <p:cNvSpPr/>
            <p:nvPr/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grpFill/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/>
                <a:t>Clear</a:t>
              </a:r>
            </a:p>
          </p:txBody>
        </p:sp>
        <p:sp>
          <p:nvSpPr>
            <p:cNvPr id="35" name="mmprod_ButtonText107"/>
            <p:cNvSpPr/>
            <p:nvPr/>
          </p:nvSpPr>
          <p:spPr>
            <a:xfrm>
              <a:off x="7566659" y="5744226"/>
              <a:ext cx="1094741" cy="356536"/>
            </a:xfrm>
            <a:prstGeom prst="roundRect">
              <a:avLst/>
            </a:prstGeom>
            <a:grpFill/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2B333C"/>
                  </a:solidFill>
                </a:rPr>
                <a:t>Clear</a:t>
              </a:r>
              <a:endParaRPr lang="en-US" sz="2400" dirty="0">
                <a:solidFill>
                  <a:srgbClr val="2B333C"/>
                </a:solidFill>
              </a:endParaRPr>
            </a:p>
          </p:txBody>
        </p:sp>
      </p:grpSp>
      <p:grpSp>
        <p:nvGrpSpPr>
          <p:cNvPr id="37901" name="mmprod_answer10108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73100" y="2239963"/>
            <a:ext cx="5756275" cy="427037"/>
            <a:chOff x="673100" y="2240281"/>
            <a:chExt cx="5755640" cy="426719"/>
          </a:xfrm>
        </p:grpSpPr>
        <p:sp>
          <p:nvSpPr>
            <p:cNvPr id="37914" name="mmprod_s2_104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079500" y="2240281"/>
              <a:ext cx="514350" cy="42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A33EC2"/>
                  </a:solidFill>
                  <a:latin typeface="Arial" charset="0"/>
                </a:rPr>
                <a:t>a) </a:t>
              </a:r>
            </a:p>
          </p:txBody>
        </p:sp>
        <p:sp>
          <p:nvSpPr>
            <p:cNvPr id="37915" name="mmprod_s1_1021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600200" y="2240281"/>
              <a:ext cx="4828540" cy="42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A33EC2"/>
                  </a:solidFill>
                  <a:latin typeface="Arial" charset="0"/>
                </a:rPr>
                <a:t>Thứ 2</a:t>
              </a:r>
            </a:p>
          </p:txBody>
        </p:sp>
        <p:pic>
          <p:nvPicPr>
            <p:cNvPr id="37916" name="mmprod_answer_input10108" descr="radio1.emf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2351377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902" name="mmprod_answer10110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292725" y="2244725"/>
            <a:ext cx="5756275" cy="427038"/>
            <a:chOff x="5293359" y="2245361"/>
            <a:chExt cx="5755641" cy="426719"/>
          </a:xfrm>
        </p:grpSpPr>
        <p:sp>
          <p:nvSpPr>
            <p:cNvPr id="37911" name="mmprod_s2_104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699760" y="2245361"/>
              <a:ext cx="514350" cy="42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A33EC2"/>
                  </a:solidFill>
                  <a:latin typeface="Arial" charset="0"/>
                </a:rPr>
                <a:t>b) </a:t>
              </a:r>
            </a:p>
          </p:txBody>
        </p:sp>
        <p:sp>
          <p:nvSpPr>
            <p:cNvPr id="37912" name="mmprod_s1_102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220460" y="2245361"/>
              <a:ext cx="4828540" cy="42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A33EC2"/>
                  </a:solidFill>
                  <a:latin typeface="Arial" charset="0"/>
                </a:rPr>
                <a:t>Thứ 3</a:t>
              </a:r>
            </a:p>
          </p:txBody>
        </p:sp>
        <p:pic>
          <p:nvPicPr>
            <p:cNvPr id="37913" name="mmprod_answer_input10110" descr="radio1.emf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3359" y="2356459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903" name="mmprod_answer10112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673100" y="3992563"/>
            <a:ext cx="5756275" cy="427037"/>
            <a:chOff x="673100" y="3992881"/>
            <a:chExt cx="5755640" cy="426719"/>
          </a:xfrm>
        </p:grpSpPr>
        <p:sp>
          <p:nvSpPr>
            <p:cNvPr id="37908" name="mmprod_s2_104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079500" y="3992881"/>
              <a:ext cx="493712" cy="42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A33EC2"/>
                  </a:solidFill>
                  <a:latin typeface="Arial" charset="0"/>
                </a:rPr>
                <a:t>c) </a:t>
              </a:r>
            </a:p>
          </p:txBody>
        </p:sp>
        <p:sp>
          <p:nvSpPr>
            <p:cNvPr id="37909" name="mmprod_s1_10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574800" y="3992881"/>
              <a:ext cx="4853940" cy="42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A33EC2"/>
                  </a:solidFill>
                  <a:latin typeface="Arial" charset="0"/>
                </a:rPr>
                <a:t>Thứ 5</a:t>
              </a:r>
            </a:p>
          </p:txBody>
        </p:sp>
        <p:pic>
          <p:nvPicPr>
            <p:cNvPr id="37910" name="mmprod_answer_input10112" descr="radio1.emf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4103978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904" name="mmprod_answer10114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5257800" y="3992563"/>
            <a:ext cx="5756275" cy="427037"/>
            <a:chOff x="5257800" y="3992881"/>
            <a:chExt cx="5755640" cy="426719"/>
          </a:xfrm>
        </p:grpSpPr>
        <p:sp>
          <p:nvSpPr>
            <p:cNvPr id="37905" name="mmprod_s2_1044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664200" y="3992881"/>
              <a:ext cx="514350" cy="42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A33EC2"/>
                  </a:solidFill>
                  <a:latin typeface="Arial" charset="0"/>
                </a:rPr>
                <a:t>d) </a:t>
              </a:r>
            </a:p>
          </p:txBody>
        </p:sp>
        <p:sp>
          <p:nvSpPr>
            <p:cNvPr id="37906" name="mmprod_s1_1024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184900" y="3992881"/>
              <a:ext cx="4828540" cy="42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A33EC2"/>
                  </a:solidFill>
                  <a:latin typeface="Arial" charset="0"/>
                </a:rPr>
                <a:t>Thứ 6</a:t>
              </a:r>
            </a:p>
          </p:txBody>
        </p:sp>
        <p:pic>
          <p:nvPicPr>
            <p:cNvPr id="37907" name="mmprod_answer_input10114" descr="radio2.emf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103978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595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WordArt 7"/>
          <p:cNvSpPr>
            <a:spLocks noChangeArrowheads="1" noChangeShapeType="1" noTextEdit="1"/>
          </p:cNvSpPr>
          <p:nvPr/>
        </p:nvSpPr>
        <p:spPr bwMode="auto">
          <a:xfrm>
            <a:off x="152400" y="2057400"/>
            <a:ext cx="8839200" cy="1624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Thø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 2.Thø 3.Thø 4.Thø 5.</a:t>
            </a:r>
            <a:r>
              <a:rPr lang="en-US" sz="3600" u="sng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Thứ 6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Thø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 7.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Chñ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nhËt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623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dien tho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2" descr="C:\Users\Admin\Desktop\Hội giảng 8.3\Ảnh\hinh-anh-mat-cuoi-ngo-nghinh-741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873">
            <a:off x="4760913" y="30924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 descr="C:\Users\Admin\Desktop\Hội giảng 8.3\Ảnh\hinh-anh-mat-cuoi-ngo-nghinh-741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873">
            <a:off x="4075113" y="33972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10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0" tIns="0" rIns="0" bIns="0">
            <a:normAutofit/>
          </a:bodyPr>
          <a:lstStyle/>
          <a:p>
            <a:r>
              <a:rPr lang="vi-VN" sz="2800" b="1" smtClean="0">
                <a:solidFill>
                  <a:srgbClr val="002060"/>
                </a:solidFill>
              </a:rPr>
              <a:t>Câu hỏi sô 2: Con hãy tìm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còn thiếu trên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phím </a:t>
            </a:r>
            <a:r>
              <a:rPr lang="vi-VN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thoại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mmprod_feedback_7000"/>
          <p:cNvSpPr/>
          <p:nvPr>
            <p:custDataLst>
              <p:tags r:id="rId3"/>
            </p:custDataLst>
          </p:nvPr>
        </p:nvSpPr>
        <p:spPr>
          <a:xfrm>
            <a:off x="6096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Correct - Click anywhere to continue</a:t>
            </a:r>
          </a:p>
        </p:txBody>
      </p:sp>
      <p:sp>
        <p:nvSpPr>
          <p:cNvPr id="24" name="mmprod_feedback_7002"/>
          <p:cNvSpPr/>
          <p:nvPr>
            <p:custDataLst>
              <p:tags r:id="rId4"/>
            </p:custDataLst>
          </p:nvPr>
        </p:nvSpPr>
        <p:spPr>
          <a:xfrm>
            <a:off x="26670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Incorrect - Click anywhere to continue</a:t>
            </a:r>
          </a:p>
        </p:txBody>
      </p:sp>
      <p:sp>
        <p:nvSpPr>
          <p:cNvPr id="25" name="mmprod_feedback_7009"/>
          <p:cNvSpPr/>
          <p:nvPr>
            <p:custDataLst>
              <p:tags r:id="rId5"/>
            </p:custDataLst>
          </p:nvPr>
        </p:nvSpPr>
        <p:spPr>
          <a:xfrm>
            <a:off x="14478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You answered this correctly!</a:t>
            </a:r>
          </a:p>
        </p:txBody>
      </p:sp>
      <p:sp>
        <p:nvSpPr>
          <p:cNvPr id="26" name="mmprod_feedback_7006"/>
          <p:cNvSpPr/>
          <p:nvPr>
            <p:custDataLst>
              <p:tags r:id="rId6"/>
            </p:custDataLst>
          </p:nvPr>
        </p:nvSpPr>
        <p:spPr>
          <a:xfrm>
            <a:off x="1066800" y="6858000"/>
            <a:ext cx="6583363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>
                <a:solidFill>
                  <a:srgbClr val="2B333C"/>
                </a:solidFill>
              </a:rPr>
              <a:t>Your answer:</a:t>
            </a:r>
          </a:p>
        </p:txBody>
      </p:sp>
      <p:sp>
        <p:nvSpPr>
          <p:cNvPr id="27" name="mmprod_feedback_7010"/>
          <p:cNvSpPr/>
          <p:nvPr>
            <p:custDataLst>
              <p:tags r:id="rId7"/>
            </p:custDataLst>
          </p:nvPr>
        </p:nvSpPr>
        <p:spPr>
          <a:xfrm>
            <a:off x="1676400" y="6858000"/>
            <a:ext cx="6583363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 dirty="0">
                <a:solidFill>
                  <a:srgbClr val="2B333C"/>
                </a:solidFill>
              </a:rPr>
              <a:t>The correct answer is:</a:t>
            </a:r>
          </a:p>
        </p:txBody>
      </p:sp>
      <p:sp>
        <p:nvSpPr>
          <p:cNvPr id="28" name="mmprod_feedback_7011"/>
          <p:cNvSpPr/>
          <p:nvPr>
            <p:custDataLst>
              <p:tags r:id="rId8"/>
            </p:custDataLst>
          </p:nvPr>
        </p:nvSpPr>
        <p:spPr>
          <a:xfrm>
            <a:off x="20574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You did not answer this question completely</a:t>
            </a:r>
          </a:p>
        </p:txBody>
      </p:sp>
      <p:sp>
        <p:nvSpPr>
          <p:cNvPr id="29" name="mmprod_feedback_7004"/>
          <p:cNvSpPr/>
          <p:nvPr>
            <p:custDataLst>
              <p:tags r:id="rId9"/>
            </p:custDataLst>
          </p:nvPr>
        </p:nvSpPr>
        <p:spPr>
          <a:xfrm>
            <a:off x="22860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>
                <a:solidFill>
                  <a:srgbClr val="2B333C"/>
                </a:solidFill>
              </a:rPr>
              <a:t>Try again</a:t>
            </a:r>
          </a:p>
        </p:txBody>
      </p:sp>
      <p:sp>
        <p:nvSpPr>
          <p:cNvPr id="30" name="mmprod_feedback_7007"/>
          <p:cNvSpPr/>
          <p:nvPr>
            <p:custDataLst>
              <p:tags r:id="rId10"/>
            </p:custDataLst>
          </p:nvPr>
        </p:nvSpPr>
        <p:spPr>
          <a:xfrm>
            <a:off x="19812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You must answer the question before continuing</a:t>
            </a:r>
          </a:p>
        </p:txBody>
      </p:sp>
      <p:grpSp>
        <p:nvGrpSpPr>
          <p:cNvPr id="2" name="mmprod_Button104"/>
          <p:cNvGrpSpPr/>
          <p:nvPr>
            <p:custDataLst>
              <p:tags r:id="rId11"/>
            </p:custDataLst>
          </p:nvPr>
        </p:nvGrpSpPr>
        <p:grpSpPr>
          <a:xfrm>
            <a:off x="6306819" y="5718826"/>
            <a:ext cx="1145540" cy="868362"/>
            <a:chOff x="6306819" y="5718826"/>
            <a:chExt cx="1145540" cy="407336"/>
          </a:xfrm>
          <a:solidFill>
            <a:srgbClr val="FF0000"/>
          </a:solidFill>
        </p:grpSpPr>
        <p:sp>
          <p:nvSpPr>
            <p:cNvPr id="31" name="mmprod_ButtonShape104"/>
            <p:cNvSpPr/>
            <p:nvPr/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grpFill/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/>
                <a:t>Submit</a:t>
              </a:r>
            </a:p>
          </p:txBody>
        </p:sp>
        <p:sp>
          <p:nvSpPr>
            <p:cNvPr id="32" name="mmprod_ButtonText105"/>
            <p:cNvSpPr/>
            <p:nvPr/>
          </p:nvSpPr>
          <p:spPr>
            <a:xfrm>
              <a:off x="6332219" y="5744226"/>
              <a:ext cx="1094740" cy="356536"/>
            </a:xfrm>
            <a:prstGeom prst="roundRect">
              <a:avLst/>
            </a:prstGeom>
            <a:grpFill/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2B333C"/>
                  </a:solidFill>
                </a:rPr>
                <a:t>Submit</a:t>
              </a:r>
              <a:endParaRPr lang="en-US" sz="2000" b="1" dirty="0">
                <a:solidFill>
                  <a:srgbClr val="2B333C"/>
                </a:solidFill>
              </a:endParaRPr>
            </a:p>
          </p:txBody>
        </p:sp>
      </p:grpSp>
      <p:grpSp>
        <p:nvGrpSpPr>
          <p:cNvPr id="3" name="mmprod_Button106"/>
          <p:cNvGrpSpPr/>
          <p:nvPr>
            <p:custDataLst>
              <p:tags r:id="rId12"/>
            </p:custDataLst>
          </p:nvPr>
        </p:nvGrpSpPr>
        <p:grpSpPr>
          <a:xfrm>
            <a:off x="7541259" y="5718826"/>
            <a:ext cx="1145541" cy="868362"/>
            <a:chOff x="7541259" y="5718826"/>
            <a:chExt cx="1145541" cy="407336"/>
          </a:xfrm>
          <a:solidFill>
            <a:srgbClr val="FFFF00"/>
          </a:solidFill>
        </p:grpSpPr>
        <p:sp>
          <p:nvSpPr>
            <p:cNvPr id="34" name="mmprod_ButtonShape106"/>
            <p:cNvSpPr/>
            <p:nvPr/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grpFill/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/>
                <a:t>Clear</a:t>
              </a:r>
            </a:p>
          </p:txBody>
        </p:sp>
        <p:sp>
          <p:nvSpPr>
            <p:cNvPr id="35" name="mmprod_ButtonText107"/>
            <p:cNvSpPr/>
            <p:nvPr/>
          </p:nvSpPr>
          <p:spPr>
            <a:xfrm>
              <a:off x="7566659" y="5744226"/>
              <a:ext cx="1094741" cy="356536"/>
            </a:xfrm>
            <a:prstGeom prst="roundRect">
              <a:avLst/>
            </a:prstGeom>
            <a:grpFill/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400" b="1">
                  <a:solidFill>
                    <a:srgbClr val="2B333C"/>
                  </a:solidFill>
                </a:rPr>
                <a:t>Clear</a:t>
              </a:r>
              <a:endParaRPr lang="en-US" sz="2400" b="1" dirty="0">
                <a:solidFill>
                  <a:srgbClr val="2B333C"/>
                </a:solidFill>
              </a:endParaRPr>
            </a:p>
          </p:txBody>
        </p:sp>
      </p:grpSp>
      <p:grpSp>
        <p:nvGrpSpPr>
          <p:cNvPr id="40973" name="mmprod_answer10122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73100" y="2239963"/>
            <a:ext cx="5756275" cy="427037"/>
            <a:chOff x="673100" y="2240281"/>
            <a:chExt cx="5755640" cy="426719"/>
          </a:xfrm>
        </p:grpSpPr>
        <p:sp>
          <p:nvSpPr>
            <p:cNvPr id="40986" name="mmprod_s2_104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079500" y="2240281"/>
              <a:ext cx="514350" cy="42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00FF"/>
                  </a:solidFill>
                  <a:latin typeface="Arial" charset="0"/>
                </a:rPr>
                <a:t>a) </a:t>
              </a:r>
            </a:p>
          </p:txBody>
        </p:sp>
        <p:sp>
          <p:nvSpPr>
            <p:cNvPr id="40987" name="mmprod_s1_1021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600200" y="2240281"/>
              <a:ext cx="4828540" cy="42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00FF"/>
                  </a:solidFill>
                  <a:latin typeface="Arial" charset="0"/>
                </a:rPr>
                <a:t>1 và 3</a:t>
              </a:r>
            </a:p>
          </p:txBody>
        </p:sp>
        <p:pic>
          <p:nvPicPr>
            <p:cNvPr id="40988" name="mmprod_answer_input10122" descr="radio1.emf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2351378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974" name="mmprod_answer10124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140325" y="2244725"/>
            <a:ext cx="5756275" cy="427038"/>
            <a:chOff x="5140959" y="2245361"/>
            <a:chExt cx="5755641" cy="426719"/>
          </a:xfrm>
        </p:grpSpPr>
        <p:sp>
          <p:nvSpPr>
            <p:cNvPr id="40983" name="mmprod_s2_104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547360" y="2245361"/>
              <a:ext cx="514350" cy="42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00FF"/>
                  </a:solidFill>
                  <a:latin typeface="Arial" charset="0"/>
                </a:rPr>
                <a:t>b) </a:t>
              </a:r>
            </a:p>
          </p:txBody>
        </p:sp>
        <p:sp>
          <p:nvSpPr>
            <p:cNvPr id="40984" name="mmprod_s1_102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068060" y="2245361"/>
              <a:ext cx="4828540" cy="42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00FF"/>
                  </a:solidFill>
                  <a:latin typeface="Arial" charset="0"/>
                </a:rPr>
                <a:t>2 và 4</a:t>
              </a:r>
            </a:p>
          </p:txBody>
        </p:sp>
        <p:pic>
          <p:nvPicPr>
            <p:cNvPr id="40985" name="mmprod_answer_input10124" descr="radio1.emf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0959" y="2356459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975" name="mmprod_answer1012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673100" y="3916363"/>
            <a:ext cx="5756275" cy="427037"/>
            <a:chOff x="673100" y="3916681"/>
            <a:chExt cx="5755640" cy="426719"/>
          </a:xfrm>
        </p:grpSpPr>
        <p:sp>
          <p:nvSpPr>
            <p:cNvPr id="40980" name="mmprod_s2_104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079500" y="3916681"/>
              <a:ext cx="493712" cy="42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00FF"/>
                  </a:solidFill>
                  <a:latin typeface="Arial" charset="0"/>
                </a:rPr>
                <a:t>c) </a:t>
              </a:r>
            </a:p>
          </p:txBody>
        </p:sp>
        <p:sp>
          <p:nvSpPr>
            <p:cNvPr id="40981" name="mmprod_s1_10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574800" y="3916681"/>
              <a:ext cx="4853940" cy="42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00FF"/>
                  </a:solidFill>
                  <a:latin typeface="Arial" charset="0"/>
                </a:rPr>
                <a:t>5 và 7</a:t>
              </a:r>
            </a:p>
          </p:txBody>
        </p:sp>
        <p:pic>
          <p:nvPicPr>
            <p:cNvPr id="40982" name="mmprod_answer_input10126" descr="radio2.emf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4027778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976" name="mmprod_answer10128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5216525" y="3916363"/>
            <a:ext cx="5756275" cy="427037"/>
            <a:chOff x="5217159" y="3916681"/>
            <a:chExt cx="5755641" cy="426719"/>
          </a:xfrm>
        </p:grpSpPr>
        <p:sp>
          <p:nvSpPr>
            <p:cNvPr id="40977" name="mmprod_s2_1044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623560" y="3916681"/>
              <a:ext cx="514350" cy="42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00FF"/>
                  </a:solidFill>
                  <a:latin typeface="Arial" charset="0"/>
                </a:rPr>
                <a:t>d) </a:t>
              </a:r>
            </a:p>
          </p:txBody>
        </p:sp>
        <p:sp>
          <p:nvSpPr>
            <p:cNvPr id="40978" name="mmprod_s1_1024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144260" y="3916681"/>
              <a:ext cx="4828540" cy="42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00FF"/>
                  </a:solidFill>
                  <a:latin typeface="Arial" charset="0"/>
                </a:rPr>
                <a:t>6 và 8</a:t>
              </a:r>
            </a:p>
          </p:txBody>
        </p:sp>
        <p:pic>
          <p:nvPicPr>
            <p:cNvPr id="40979" name="mmprod_answer_input10128" descr="radio1.emf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7159" y="4027778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0842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dien tho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2" descr="C:\Users\Admin\Desktop\Hội giảng 8.3\Ảnh\hinh-anh-mat-cuoi-ngo-nghinh-741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873">
            <a:off x="4760913" y="30924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 descr="C:\Users\Admin\Desktop\Hội giảng 8.3\Ảnh\hinh-anh-mat-cuoi-ngo-nghinh-741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873">
            <a:off x="4075113" y="33972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883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52517 -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61684 -0.0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33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dong 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2" descr="C:\Users\Admin\Desktop\Hội giảng 8.3\Ảnh\hinh-anh-mat-cuoi-ngo-nghinh-741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4886">
            <a:off x="1620838" y="2916238"/>
            <a:ext cx="104775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6" descr="C:\Users\Admin\Desktop\Hội giảng 8.3\Ảnh\hinh-anh-mat-cuoi-ngo-nghinh-741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4886">
            <a:off x="5278438" y="1319213"/>
            <a:ext cx="112395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7" descr="C:\Users\Admin\Desktop\Hội giảng 8.3\Ảnh\hinh-anh-mat-cuoi-ngo-nghinh-741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4886">
            <a:off x="3979863" y="4722813"/>
            <a:ext cx="11255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8" descr="C:\Users\Admin\Desktop\Hội giảng 8.3\Ảnh\hinh-anh-mat-cuoi-ngo-nghinh-741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4886">
            <a:off x="6477000" y="2924175"/>
            <a:ext cx="112236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01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0" tIns="0" rIns="0" bIns="0">
            <a:normAutofit/>
          </a:bodyPr>
          <a:lstStyle/>
          <a:p>
            <a:r>
              <a:rPr lang="vi-VN" sz="2400" b="1" smtClean="0">
                <a:solidFill>
                  <a:srgbClr val="002060"/>
                </a:solidFill>
              </a:rPr>
              <a:t>Câu hỏi số 3: Con hãy tìm những số còn thiếu </a:t>
            </a:r>
            <a:r>
              <a:rPr lang="vi-VN" sz="2400" b="1" smtClean="0">
                <a:solidFill>
                  <a:srgbClr val="002060"/>
                </a:solidFill>
              </a:rPr>
              <a:t>trên</a:t>
            </a:r>
            <a:r>
              <a:rPr lang="en-US" sz="2400" b="1" smtClean="0">
                <a:solidFill>
                  <a:srgbClr val="002060"/>
                </a:solidFill>
              </a:rPr>
              <a:t/>
            </a:r>
            <a:br>
              <a:rPr lang="en-US" sz="2400" b="1" smtClean="0">
                <a:solidFill>
                  <a:srgbClr val="002060"/>
                </a:solidFill>
              </a:rPr>
            </a:br>
            <a:r>
              <a:rPr lang="vi-VN" sz="2400" b="1" smtClean="0">
                <a:solidFill>
                  <a:srgbClr val="002060"/>
                </a:solidFill>
              </a:rPr>
              <a:t> </a:t>
            </a:r>
            <a:r>
              <a:rPr lang="vi-VN" sz="2400" b="1" smtClean="0">
                <a:solidFill>
                  <a:srgbClr val="002060"/>
                </a:solidFill>
              </a:rPr>
              <a:t>đồng hồ nhé?</a:t>
            </a:r>
            <a:endParaRPr lang="en-US" sz="2400" b="1" smtClean="0">
              <a:solidFill>
                <a:srgbClr val="002060"/>
              </a:solidFill>
            </a:endParaRPr>
          </a:p>
        </p:txBody>
      </p:sp>
      <p:grpSp>
        <p:nvGrpSpPr>
          <p:cNvPr id="44035" name="mmprod_answer1013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930525" y="1935163"/>
            <a:ext cx="5756275" cy="427037"/>
            <a:chOff x="673100" y="1645921"/>
            <a:chExt cx="5755640" cy="426719"/>
          </a:xfrm>
        </p:grpSpPr>
        <p:sp>
          <p:nvSpPr>
            <p:cNvPr id="44058" name="mmprod_s2_10136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079500" y="1645921"/>
              <a:ext cx="514350" cy="42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B050"/>
                  </a:solidFill>
                  <a:latin typeface="Arial" charset="0"/>
                </a:rPr>
                <a:t>a) </a:t>
              </a:r>
            </a:p>
          </p:txBody>
        </p:sp>
        <p:sp>
          <p:nvSpPr>
            <p:cNvPr id="44059" name="mmprod_s1_1013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600200" y="1645921"/>
              <a:ext cx="4828540" cy="42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B050"/>
                  </a:solidFill>
                  <a:latin typeface="Arial" charset="0"/>
                </a:rPr>
                <a:t>1, 3, 5 và 7</a:t>
              </a:r>
            </a:p>
          </p:txBody>
        </p:sp>
        <p:pic>
          <p:nvPicPr>
            <p:cNvPr id="44060" name="mmprod_answer_input10136" descr="radio1.emf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1757019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36" name="mmprod_answer1013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930525" y="2925763"/>
            <a:ext cx="5756275" cy="427037"/>
            <a:chOff x="673100" y="2245361"/>
            <a:chExt cx="5755640" cy="426719"/>
          </a:xfrm>
        </p:grpSpPr>
        <p:sp>
          <p:nvSpPr>
            <p:cNvPr id="44055" name="mmprod_s2_1013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079500" y="2245361"/>
              <a:ext cx="514350" cy="42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B050"/>
                  </a:solidFill>
                  <a:latin typeface="Arial" charset="0"/>
                </a:rPr>
                <a:t>b) </a:t>
              </a:r>
            </a:p>
          </p:txBody>
        </p:sp>
        <p:sp>
          <p:nvSpPr>
            <p:cNvPr id="44056" name="mmprod_s1_10138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600200" y="2245361"/>
              <a:ext cx="4828540" cy="42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B050"/>
                  </a:solidFill>
                  <a:latin typeface="Arial" charset="0"/>
                </a:rPr>
                <a:t>1,3,6 và 8</a:t>
              </a:r>
            </a:p>
          </p:txBody>
        </p:sp>
        <p:pic>
          <p:nvPicPr>
            <p:cNvPr id="44057" name="mmprod_answer_input10138" descr="radio1.emf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2356459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37" name="mmprod_answer1014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971800" y="3763963"/>
            <a:ext cx="5756275" cy="427037"/>
            <a:chOff x="673100" y="2844801"/>
            <a:chExt cx="5755640" cy="426719"/>
          </a:xfrm>
        </p:grpSpPr>
        <p:sp>
          <p:nvSpPr>
            <p:cNvPr id="44052" name="mmprod_s2_1014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079500" y="2844801"/>
              <a:ext cx="493712" cy="42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B050"/>
                  </a:solidFill>
                  <a:latin typeface="Arial" charset="0"/>
                </a:rPr>
                <a:t>c) </a:t>
              </a:r>
            </a:p>
          </p:txBody>
        </p:sp>
        <p:sp>
          <p:nvSpPr>
            <p:cNvPr id="44053" name="mmprod_s1_1014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574800" y="2844801"/>
              <a:ext cx="4853940" cy="42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B050"/>
                  </a:solidFill>
                  <a:latin typeface="Arial" charset="0"/>
                </a:rPr>
                <a:t>1, 3,6 và 9</a:t>
              </a:r>
            </a:p>
          </p:txBody>
        </p:sp>
        <p:pic>
          <p:nvPicPr>
            <p:cNvPr id="44054" name="mmprod_answer_input10140" descr="radio2.emf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2955899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38" name="mmprod_answer10142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006725" y="4754563"/>
            <a:ext cx="5756275" cy="427037"/>
            <a:chOff x="673100" y="3444241"/>
            <a:chExt cx="5755640" cy="426719"/>
          </a:xfrm>
        </p:grpSpPr>
        <p:sp>
          <p:nvSpPr>
            <p:cNvPr id="44049" name="mmprod_s2_10142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079500" y="3444241"/>
              <a:ext cx="514350" cy="42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B050"/>
                  </a:solidFill>
                  <a:latin typeface="Arial" charset="0"/>
                </a:rPr>
                <a:t>d) </a:t>
              </a:r>
            </a:p>
          </p:txBody>
        </p:sp>
        <p:sp>
          <p:nvSpPr>
            <p:cNvPr id="44050" name="mmprod_s1_1014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600200" y="3444241"/>
              <a:ext cx="4828540" cy="42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B050"/>
                  </a:solidFill>
                  <a:latin typeface="Arial" charset="0"/>
                </a:rPr>
                <a:t>1,3,7 và 9</a:t>
              </a:r>
            </a:p>
          </p:txBody>
        </p:sp>
        <p:pic>
          <p:nvPicPr>
            <p:cNvPr id="44051" name="mmprod_answer_input10142" descr="radio1.emf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3555339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mmprod_feedback_7000"/>
          <p:cNvSpPr/>
          <p:nvPr>
            <p:custDataLst>
              <p:tags r:id="rId7"/>
            </p:custDataLst>
          </p:nvPr>
        </p:nvSpPr>
        <p:spPr>
          <a:xfrm>
            <a:off x="11430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Correct - Click anywhere to continue</a:t>
            </a:r>
          </a:p>
        </p:txBody>
      </p:sp>
      <p:sp>
        <p:nvSpPr>
          <p:cNvPr id="24" name="mmprod_feedback_7002"/>
          <p:cNvSpPr/>
          <p:nvPr>
            <p:custDataLst>
              <p:tags r:id="rId8"/>
            </p:custDataLst>
          </p:nvPr>
        </p:nvSpPr>
        <p:spPr>
          <a:xfrm>
            <a:off x="29718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Incorrect - Click anywhere to continue</a:t>
            </a:r>
          </a:p>
        </p:txBody>
      </p:sp>
      <p:sp>
        <p:nvSpPr>
          <p:cNvPr id="25" name="mmprod_feedback_7009"/>
          <p:cNvSpPr/>
          <p:nvPr>
            <p:custDataLst>
              <p:tags r:id="rId9"/>
            </p:custDataLst>
          </p:nvPr>
        </p:nvSpPr>
        <p:spPr>
          <a:xfrm>
            <a:off x="17526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You answered this correctly!</a:t>
            </a:r>
          </a:p>
        </p:txBody>
      </p:sp>
      <p:sp>
        <p:nvSpPr>
          <p:cNvPr id="26" name="mmprod_feedback_7006"/>
          <p:cNvSpPr/>
          <p:nvPr>
            <p:custDataLst>
              <p:tags r:id="rId10"/>
            </p:custDataLst>
          </p:nvPr>
        </p:nvSpPr>
        <p:spPr>
          <a:xfrm>
            <a:off x="1219200" y="6858000"/>
            <a:ext cx="6583363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 dirty="0">
                <a:solidFill>
                  <a:srgbClr val="2B333C"/>
                </a:solidFill>
              </a:rPr>
              <a:t>Your answer:</a:t>
            </a:r>
          </a:p>
        </p:txBody>
      </p:sp>
      <p:sp>
        <p:nvSpPr>
          <p:cNvPr id="27" name="mmprod_feedback_7010"/>
          <p:cNvSpPr/>
          <p:nvPr>
            <p:custDataLst>
              <p:tags r:id="rId11"/>
            </p:custDataLst>
          </p:nvPr>
        </p:nvSpPr>
        <p:spPr>
          <a:xfrm>
            <a:off x="1676400" y="6858000"/>
            <a:ext cx="6583363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 dirty="0">
                <a:solidFill>
                  <a:srgbClr val="2B333C"/>
                </a:solidFill>
              </a:rPr>
              <a:t>The correct answer is:</a:t>
            </a:r>
          </a:p>
        </p:txBody>
      </p:sp>
      <p:sp>
        <p:nvSpPr>
          <p:cNvPr id="28" name="mmprod_feedback_7011"/>
          <p:cNvSpPr/>
          <p:nvPr>
            <p:custDataLst>
              <p:tags r:id="rId12"/>
            </p:custDataLst>
          </p:nvPr>
        </p:nvSpPr>
        <p:spPr>
          <a:xfrm>
            <a:off x="15240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You did not answer this question completely</a:t>
            </a:r>
          </a:p>
        </p:txBody>
      </p:sp>
      <p:sp>
        <p:nvSpPr>
          <p:cNvPr id="29" name="mmprod_feedback_7004"/>
          <p:cNvSpPr/>
          <p:nvPr>
            <p:custDataLst>
              <p:tags r:id="rId13"/>
            </p:custDataLst>
          </p:nvPr>
        </p:nvSpPr>
        <p:spPr>
          <a:xfrm>
            <a:off x="24384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Try again</a:t>
            </a:r>
          </a:p>
        </p:txBody>
      </p:sp>
      <p:sp>
        <p:nvSpPr>
          <p:cNvPr id="30" name="mmprod_feedback_7007"/>
          <p:cNvSpPr/>
          <p:nvPr>
            <p:custDataLst>
              <p:tags r:id="rId14"/>
            </p:custDataLst>
          </p:nvPr>
        </p:nvSpPr>
        <p:spPr>
          <a:xfrm>
            <a:off x="26670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You must answer the question before continuing</a:t>
            </a:r>
          </a:p>
        </p:txBody>
      </p:sp>
      <p:grpSp>
        <p:nvGrpSpPr>
          <p:cNvPr id="6" name="mmprod_Button10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105400" y="5410200"/>
            <a:ext cx="1144587" cy="715963"/>
            <a:chOff x="6306819" y="5718826"/>
            <a:chExt cx="1145540" cy="407336"/>
          </a:xfrm>
          <a:solidFill>
            <a:srgbClr val="FF0000"/>
          </a:solidFill>
        </p:grpSpPr>
        <p:sp>
          <p:nvSpPr>
            <p:cNvPr id="31" name="mmprod_ButtonShape104"/>
            <p:cNvSpPr/>
            <p:nvPr/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grpFill/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/>
                <a:t>Submit</a:t>
              </a:r>
            </a:p>
          </p:txBody>
        </p:sp>
        <p:sp>
          <p:nvSpPr>
            <p:cNvPr id="32" name="mmprod_ButtonText105"/>
            <p:cNvSpPr/>
            <p:nvPr/>
          </p:nvSpPr>
          <p:spPr>
            <a:xfrm>
              <a:off x="6332240" y="5744185"/>
              <a:ext cx="1094698" cy="356617"/>
            </a:xfrm>
            <a:prstGeom prst="roundRect">
              <a:avLst/>
            </a:prstGeom>
            <a:grpFill/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dirty="0">
                  <a:solidFill>
                    <a:srgbClr val="2B333C"/>
                  </a:solidFill>
                </a:rPr>
                <a:t>Submit</a:t>
              </a:r>
            </a:p>
          </p:txBody>
        </p:sp>
      </p:grpSp>
      <p:grpSp>
        <p:nvGrpSpPr>
          <p:cNvPr id="7" name="mmprod_Button106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6553200" y="5410200"/>
            <a:ext cx="1146175" cy="712788"/>
            <a:chOff x="7541259" y="5718826"/>
            <a:chExt cx="1145541" cy="407336"/>
          </a:xfrm>
          <a:solidFill>
            <a:srgbClr val="FFFF00"/>
          </a:solidFill>
        </p:grpSpPr>
        <p:sp>
          <p:nvSpPr>
            <p:cNvPr id="34" name="mmprod_ButtonShape106"/>
            <p:cNvSpPr/>
            <p:nvPr/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grpFill/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/>
                <a:t>Clear</a:t>
              </a:r>
            </a:p>
          </p:txBody>
        </p:sp>
        <p:sp>
          <p:nvSpPr>
            <p:cNvPr id="35" name="mmprod_ButtonText107"/>
            <p:cNvSpPr/>
            <p:nvPr/>
          </p:nvSpPr>
          <p:spPr>
            <a:xfrm>
              <a:off x="7566645" y="5744185"/>
              <a:ext cx="1094769" cy="356617"/>
            </a:xfrm>
            <a:prstGeom prst="roundRect">
              <a:avLst/>
            </a:prstGeom>
            <a:grpFill/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>
                  <a:solidFill>
                    <a:srgbClr val="2B333C"/>
                  </a:solidFill>
                </a:rPr>
                <a:t>Clear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5060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8000"/>
          </a:solidFill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grpSp>
        <p:nvGrpSpPr>
          <p:cNvPr id="5123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132" name="Picture 5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6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7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8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4" name="Picture 9" descr="Picture3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4239418" y="-734218"/>
            <a:ext cx="969963" cy="2438400"/>
          </a:xfrm>
          <a:noFill/>
        </p:spPr>
      </p:pic>
      <p:pic>
        <p:nvPicPr>
          <p:cNvPr id="5125" name="Picture 10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6275" y="-676275"/>
            <a:ext cx="704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00975" y="-638175"/>
            <a:ext cx="704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2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2362200"/>
            <a:ext cx="704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3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33875" y="5114925"/>
            <a:ext cx="857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4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1513" y="5348287"/>
            <a:ext cx="7048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5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720013" y="5386387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848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285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dong 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" descr="C:\Users\Admin\Desktop\Hội giảng 8.3\Ảnh\hinh-anh-mat-cuoi-ngo-nghinh-741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4886">
            <a:off x="1620838" y="2916238"/>
            <a:ext cx="104775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6" descr="C:\Users\Admin\Desktop\Hội giảng 8.3\Ảnh\hinh-anh-mat-cuoi-ngo-nghinh-741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4886">
            <a:off x="5278438" y="1319213"/>
            <a:ext cx="112395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7" descr="C:\Users\Admin\Desktop\Hội giảng 8.3\Ảnh\hinh-anh-mat-cuoi-ngo-nghinh-741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4886">
            <a:off x="3979863" y="4722813"/>
            <a:ext cx="11255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8" descr="C:\Users\Admin\Desktop\Hội giảng 8.3\Ảnh\hinh-anh-mat-cuoi-ngo-nghinh-741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4886">
            <a:off x="6477000" y="2924175"/>
            <a:ext cx="112236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297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41961 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7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0.31371 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59497 -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4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0.88212 0.003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9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3" name="Picture 3" descr="1153132qsksesct1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6038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1153132qsksesct1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0"/>
            <a:ext cx="1316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1153132qsksesct1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66607" y="3580606"/>
            <a:ext cx="1143000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1153132qsksesct1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78894" y="-1816894"/>
            <a:ext cx="990600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 descr="1153132qsksesct1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3613"/>
            <a:ext cx="1316038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8" descr="1153132qsksesct1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134394" y="3580606"/>
            <a:ext cx="1143000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9" descr="1153132qsksesct1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36507" y="-1816894"/>
            <a:ext cx="990600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" y="2057400"/>
            <a:ext cx="8001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 chơi 2: </a:t>
            </a:r>
          </a:p>
          <a:p>
            <a:pPr algn="ctr" eaLnBrk="1" hangingPunct="1"/>
            <a:r>
              <a:rPr lang="en-US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 sức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941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0" tIns="0" rIns="0" bIns="0"/>
          <a:lstStyle/>
          <a:p>
            <a:r>
              <a:rPr lang="vi-VN" sz="3700" b="1" smtClean="0">
                <a:solidFill>
                  <a:srgbClr val="FFFF00"/>
                </a:solidFill>
              </a:rPr>
              <a:t>Câu hỏi số 1: </a:t>
            </a:r>
            <a:r>
              <a:rPr lang="en-US" sz="3700" b="1" smtClean="0">
                <a:solidFill>
                  <a:srgbClr val="FFFF00"/>
                </a:solidFill>
              </a:rPr>
              <a:t>Số điện thoại khẩn cấp </a:t>
            </a:r>
            <a:r>
              <a:rPr lang="vi-VN" sz="3700" b="1" smtClean="0">
                <a:solidFill>
                  <a:srgbClr val="FFFF00"/>
                </a:solidFill>
              </a:rPr>
              <a:t>113 </a:t>
            </a:r>
            <a:r>
              <a:rPr lang="en-US" sz="3700" b="1" smtClean="0">
                <a:solidFill>
                  <a:srgbClr val="FFFF00"/>
                </a:solidFill>
              </a:rPr>
              <a:t>là số của ai</a:t>
            </a:r>
            <a:r>
              <a:rPr lang="vi-VN" sz="3700" b="1" smtClean="0">
                <a:solidFill>
                  <a:srgbClr val="FFFF00"/>
                </a:solidFill>
              </a:rPr>
              <a:t>?</a:t>
            </a:r>
            <a:endParaRPr lang="en-US" sz="3700" b="1" smtClean="0">
              <a:solidFill>
                <a:srgbClr val="FFFF00"/>
              </a:solidFill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6096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Correct - Click anywhere to continue</a:t>
            </a: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33528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Incorrect - Click anywhere to continue</a:t>
            </a: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20574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You answered this correctly!</a:t>
            </a: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>
          <a:xfrm>
            <a:off x="1905000" y="6858000"/>
            <a:ext cx="6583363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>
                <a:solidFill>
                  <a:srgbClr val="2B333C"/>
                </a:solidFill>
              </a:rPr>
              <a:t>Your answer:</a:t>
            </a: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>
          <a:xfrm>
            <a:off x="2560638" y="6858000"/>
            <a:ext cx="6583362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 dirty="0">
                <a:solidFill>
                  <a:srgbClr val="2B333C"/>
                </a:solidFill>
              </a:rPr>
              <a:t>The correct answer is:</a:t>
            </a: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>
          <a:xfrm>
            <a:off x="25908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You did not answer this question completely</a:t>
            </a:r>
          </a:p>
        </p:txBody>
      </p:sp>
      <p:sp>
        <p:nvSpPr>
          <p:cNvPr id="24" name="mmprod_feedback_7007"/>
          <p:cNvSpPr/>
          <p:nvPr>
            <p:custDataLst>
              <p:tags r:id="rId9"/>
            </p:custDataLst>
          </p:nvPr>
        </p:nvSpPr>
        <p:spPr>
          <a:xfrm>
            <a:off x="26670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You must answer the question before continuing</a:t>
            </a:r>
          </a:p>
        </p:txBody>
      </p:sp>
      <p:grpSp>
        <p:nvGrpSpPr>
          <p:cNvPr id="2" name="mmprod_Button104"/>
          <p:cNvGrpSpPr/>
          <p:nvPr>
            <p:custDataLst>
              <p:tags r:id="rId10"/>
            </p:custDataLst>
          </p:nvPr>
        </p:nvGrpSpPr>
        <p:grpSpPr>
          <a:xfrm>
            <a:off x="6306819" y="5718826"/>
            <a:ext cx="1145540" cy="792162"/>
            <a:chOff x="6306819" y="5718826"/>
            <a:chExt cx="1145540" cy="407336"/>
          </a:xfrm>
          <a:solidFill>
            <a:srgbClr val="FF0000"/>
          </a:solidFill>
        </p:grpSpPr>
        <p:sp>
          <p:nvSpPr>
            <p:cNvPr id="25" name="mmprod_ButtonShape104"/>
            <p:cNvSpPr/>
            <p:nvPr/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grpFill/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/>
                <a:t>Submit</a:t>
              </a:r>
            </a:p>
          </p:txBody>
        </p:sp>
        <p:sp>
          <p:nvSpPr>
            <p:cNvPr id="26" name="mmprod_ButtonText105"/>
            <p:cNvSpPr/>
            <p:nvPr/>
          </p:nvSpPr>
          <p:spPr>
            <a:xfrm>
              <a:off x="6332219" y="5744226"/>
              <a:ext cx="1094740" cy="356536"/>
            </a:xfrm>
            <a:prstGeom prst="roundRect">
              <a:avLst/>
            </a:prstGeom>
            <a:grpFill/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2B333C"/>
                  </a:solidFill>
                </a:rPr>
                <a:t>Submit</a:t>
              </a:r>
              <a:endParaRPr lang="en-US" sz="2400" dirty="0">
                <a:solidFill>
                  <a:srgbClr val="2B333C"/>
                </a:solidFill>
              </a:endParaRPr>
            </a:p>
          </p:txBody>
        </p:sp>
      </p:grpSp>
      <p:grpSp>
        <p:nvGrpSpPr>
          <p:cNvPr id="3" name="mmprod_Button106"/>
          <p:cNvGrpSpPr/>
          <p:nvPr>
            <p:custDataLst>
              <p:tags r:id="rId11"/>
            </p:custDataLst>
          </p:nvPr>
        </p:nvGrpSpPr>
        <p:grpSpPr>
          <a:xfrm>
            <a:off x="7541259" y="5718826"/>
            <a:ext cx="1145541" cy="792162"/>
            <a:chOff x="7541259" y="5718826"/>
            <a:chExt cx="1145541" cy="407336"/>
          </a:xfrm>
          <a:solidFill>
            <a:srgbClr val="FFFF00"/>
          </a:solidFill>
        </p:grpSpPr>
        <p:sp>
          <p:nvSpPr>
            <p:cNvPr id="28" name="mmprod_ButtonShape106"/>
            <p:cNvSpPr/>
            <p:nvPr/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grpFill/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/>
                <a:t>Clear</a:t>
              </a:r>
            </a:p>
          </p:txBody>
        </p:sp>
        <p:sp>
          <p:nvSpPr>
            <p:cNvPr id="29" name="mmprod_ButtonText107"/>
            <p:cNvSpPr/>
            <p:nvPr/>
          </p:nvSpPr>
          <p:spPr>
            <a:xfrm>
              <a:off x="7566659" y="5744226"/>
              <a:ext cx="1094741" cy="356536"/>
            </a:xfrm>
            <a:prstGeom prst="roundRect">
              <a:avLst/>
            </a:prstGeom>
            <a:grpFill/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2B333C"/>
                  </a:solidFill>
                </a:rPr>
                <a:t>Clear</a:t>
              </a:r>
              <a:endParaRPr lang="en-US" sz="2400" dirty="0">
                <a:solidFill>
                  <a:srgbClr val="2B333C"/>
                </a:solidFill>
              </a:endParaRPr>
            </a:p>
          </p:txBody>
        </p:sp>
      </p:grpSp>
      <p:pic>
        <p:nvPicPr>
          <p:cNvPr id="47116" name="Picture 2" descr="C:\Users\Admin\Desktop\Hội giảng 8.3\Ảnh\anh-trong-bai-viet-825229067.gif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1828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2" descr="C:\Users\Admin\Desktop\Hội giảng 8.3\Ảnh\XecuuhoaDF2 (FILEminimizer)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672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2" descr="C:\Users\Admin\Desktop\Hội giảng 8.3\Ảnh\142855903567-1000x600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1828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9" name="mmprod_answer10070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673100" y="2011363"/>
            <a:ext cx="5756275" cy="427037"/>
            <a:chOff x="673100" y="2011363"/>
            <a:chExt cx="5756275" cy="427037"/>
          </a:xfrm>
        </p:grpSpPr>
        <p:sp>
          <p:nvSpPr>
            <p:cNvPr id="47128" name="mmprod_s2_1041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079545" y="2011363"/>
              <a:ext cx="514407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A33EC2"/>
                  </a:solidFill>
                  <a:latin typeface="Arial" charset="0"/>
                </a:rPr>
                <a:t>a) </a:t>
              </a:r>
            </a:p>
          </p:txBody>
        </p:sp>
        <p:sp>
          <p:nvSpPr>
            <p:cNvPr id="47129" name="mmprod_s1_10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600302" y="2011363"/>
              <a:ext cx="4829073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vi-VN" sz="2800" b="1">
                  <a:solidFill>
                    <a:srgbClr val="A33EC2"/>
                  </a:solidFill>
                  <a:latin typeface="Arial" charset="0"/>
                </a:rPr>
                <a:t>Xe cứu thương</a:t>
              </a:r>
              <a:endParaRPr lang="en-US" sz="2800" b="1">
                <a:solidFill>
                  <a:srgbClr val="A33EC2"/>
                </a:solidFill>
                <a:latin typeface="Arial" charset="0"/>
              </a:endParaRPr>
            </a:p>
          </p:txBody>
        </p:sp>
        <p:pic>
          <p:nvPicPr>
            <p:cNvPr id="47130" name="mmprod_answer_input10070" descr="radio1.emf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2122540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120" name="mmprod_answer10072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73100" y="3382963"/>
            <a:ext cx="5756275" cy="427037"/>
            <a:chOff x="673100" y="3382963"/>
            <a:chExt cx="5756275" cy="427037"/>
          </a:xfrm>
        </p:grpSpPr>
        <p:sp>
          <p:nvSpPr>
            <p:cNvPr id="47125" name="mmprod_s2_104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079545" y="3382963"/>
              <a:ext cx="514407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A33EC2"/>
                  </a:solidFill>
                  <a:latin typeface="Arial" charset="0"/>
                </a:rPr>
                <a:t>b) </a:t>
              </a:r>
            </a:p>
          </p:txBody>
        </p:sp>
        <p:sp>
          <p:nvSpPr>
            <p:cNvPr id="47126" name="mmprod_s1_102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600302" y="3382963"/>
              <a:ext cx="4829073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A33EC2"/>
                  </a:solidFill>
                  <a:latin typeface="Arial" charset="0"/>
                </a:rPr>
                <a:t>Cảnh sát</a:t>
              </a:r>
            </a:p>
          </p:txBody>
        </p:sp>
        <p:pic>
          <p:nvPicPr>
            <p:cNvPr id="47127" name="mmprod_answer_input10072" descr="radio2.emf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3494142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121" name="mmprod_answer10074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673100" y="4678363"/>
            <a:ext cx="5756275" cy="427037"/>
            <a:chOff x="673100" y="4678363"/>
            <a:chExt cx="5756275" cy="427037"/>
          </a:xfrm>
        </p:grpSpPr>
        <p:sp>
          <p:nvSpPr>
            <p:cNvPr id="47122" name="mmprod_s2_104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79545" y="4678363"/>
              <a:ext cx="493766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A33EC2"/>
                  </a:solidFill>
                  <a:latin typeface="Arial" charset="0"/>
                </a:rPr>
                <a:t>c) </a:t>
              </a:r>
            </a:p>
          </p:txBody>
        </p:sp>
        <p:sp>
          <p:nvSpPr>
            <p:cNvPr id="47123" name="mmprod_s1_102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574899" y="4678363"/>
              <a:ext cx="4854476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A33EC2"/>
                  </a:solidFill>
                  <a:latin typeface="Arial" charset="0"/>
                </a:rPr>
                <a:t>Xe cứu hỏa</a:t>
              </a:r>
            </a:p>
          </p:txBody>
        </p:sp>
        <p:pic>
          <p:nvPicPr>
            <p:cNvPr id="47124" name="mmprod_answer_input10074" descr="radio1.emf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4789542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5310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00307"/>
            <a:ext cx="8229600" cy="1143000"/>
          </a:xfrm>
        </p:spPr>
        <p:txBody>
          <a:bodyPr lIns="0" tIns="0" rIns="0" bIns="0">
            <a:normAutofit/>
          </a:bodyPr>
          <a:lstStyle/>
          <a:p>
            <a:r>
              <a:rPr lang="vi-VN" sz="2400" b="1" smtClean="0">
                <a:solidFill>
                  <a:srgbClr val="002060"/>
                </a:solidFill>
              </a:rPr>
              <a:t>Câu hỏi số 2: Số điện thoại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 cấp </a:t>
            </a:r>
            <a:r>
              <a:rPr lang="vi-VN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gọi đến ai</a:t>
            </a:r>
            <a:r>
              <a:rPr lang="vi-VN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Correct - Click anywhere to continue</a:t>
            </a: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16002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Incorrect - Click anywhere to continue</a:t>
            </a: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14478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>
                <a:solidFill>
                  <a:srgbClr val="2B333C"/>
                </a:solidFill>
              </a:rPr>
              <a:t>You answered this correctly!</a:t>
            </a: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>
          <a:xfrm>
            <a:off x="762000" y="6858000"/>
            <a:ext cx="6583363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>
                <a:solidFill>
                  <a:srgbClr val="2B333C"/>
                </a:solidFill>
              </a:rPr>
              <a:t>Your answer:</a:t>
            </a: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>
          <a:xfrm>
            <a:off x="1752600" y="6858000"/>
            <a:ext cx="6583363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 dirty="0">
                <a:solidFill>
                  <a:srgbClr val="2B333C"/>
                </a:solidFill>
              </a:rPr>
              <a:t>The correct answer is:</a:t>
            </a: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>
          <a:xfrm>
            <a:off x="15240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You did not answer this question completely</a:t>
            </a:r>
          </a:p>
        </p:txBody>
      </p:sp>
      <p:sp>
        <p:nvSpPr>
          <p:cNvPr id="24" name="mmprod_feedback_7004"/>
          <p:cNvSpPr/>
          <p:nvPr>
            <p:custDataLst>
              <p:tags r:id="rId9"/>
            </p:custDataLst>
          </p:nvPr>
        </p:nvSpPr>
        <p:spPr>
          <a:xfrm>
            <a:off x="20574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>
                <a:solidFill>
                  <a:srgbClr val="2B333C"/>
                </a:solidFill>
              </a:rPr>
              <a:t>Try again</a:t>
            </a:r>
          </a:p>
        </p:txBody>
      </p:sp>
      <p:sp>
        <p:nvSpPr>
          <p:cNvPr id="25" name="mmprod_feedback_7007"/>
          <p:cNvSpPr/>
          <p:nvPr>
            <p:custDataLst>
              <p:tags r:id="rId10"/>
            </p:custDataLst>
          </p:nvPr>
        </p:nvSpPr>
        <p:spPr>
          <a:xfrm>
            <a:off x="15240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You must answer the question before continuing</a:t>
            </a:r>
          </a:p>
        </p:txBody>
      </p:sp>
      <p:grpSp>
        <p:nvGrpSpPr>
          <p:cNvPr id="2" name="mmprod_Button104"/>
          <p:cNvGrpSpPr/>
          <p:nvPr>
            <p:custDataLst>
              <p:tags r:id="rId11"/>
            </p:custDataLst>
          </p:nvPr>
        </p:nvGrpSpPr>
        <p:grpSpPr>
          <a:xfrm>
            <a:off x="6306819" y="5718826"/>
            <a:ext cx="1145540" cy="868362"/>
            <a:chOff x="6306819" y="5718826"/>
            <a:chExt cx="1145540" cy="407336"/>
          </a:xfrm>
          <a:solidFill>
            <a:srgbClr val="FF0000"/>
          </a:solidFill>
        </p:grpSpPr>
        <p:sp>
          <p:nvSpPr>
            <p:cNvPr id="26" name="mmprod_ButtonShape104"/>
            <p:cNvSpPr/>
            <p:nvPr/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grpFill/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/>
                <a:t>Submit</a:t>
              </a:r>
            </a:p>
          </p:txBody>
        </p:sp>
        <p:sp>
          <p:nvSpPr>
            <p:cNvPr id="27" name="mmprod_ButtonText105"/>
            <p:cNvSpPr/>
            <p:nvPr/>
          </p:nvSpPr>
          <p:spPr>
            <a:xfrm>
              <a:off x="6332219" y="5744226"/>
              <a:ext cx="1094740" cy="356536"/>
            </a:xfrm>
            <a:prstGeom prst="roundRect">
              <a:avLst/>
            </a:prstGeom>
            <a:grpFill/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>
                  <a:solidFill>
                    <a:srgbClr val="2B333C"/>
                  </a:solidFill>
                </a:rPr>
                <a:t>Submit</a:t>
              </a:r>
              <a:endParaRPr lang="en-US" sz="1400" dirty="0">
                <a:solidFill>
                  <a:srgbClr val="2B333C"/>
                </a:solidFill>
              </a:endParaRPr>
            </a:p>
          </p:txBody>
        </p:sp>
      </p:grpSp>
      <p:grpSp>
        <p:nvGrpSpPr>
          <p:cNvPr id="3" name="mmprod_Button106"/>
          <p:cNvGrpSpPr/>
          <p:nvPr>
            <p:custDataLst>
              <p:tags r:id="rId12"/>
            </p:custDataLst>
          </p:nvPr>
        </p:nvGrpSpPr>
        <p:grpSpPr>
          <a:xfrm>
            <a:off x="7541259" y="5718826"/>
            <a:ext cx="1145541" cy="868362"/>
            <a:chOff x="7541259" y="5718826"/>
            <a:chExt cx="1145541" cy="407336"/>
          </a:xfrm>
          <a:solidFill>
            <a:srgbClr val="FFFF00"/>
          </a:solidFill>
        </p:grpSpPr>
        <p:sp>
          <p:nvSpPr>
            <p:cNvPr id="29" name="mmprod_ButtonShape106"/>
            <p:cNvSpPr/>
            <p:nvPr/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grpFill/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/>
                <a:t>Clear</a:t>
              </a:r>
            </a:p>
          </p:txBody>
        </p:sp>
        <p:sp>
          <p:nvSpPr>
            <p:cNvPr id="30" name="mmprod_ButtonText107"/>
            <p:cNvSpPr/>
            <p:nvPr/>
          </p:nvSpPr>
          <p:spPr>
            <a:xfrm>
              <a:off x="7566659" y="5744226"/>
              <a:ext cx="1094741" cy="356536"/>
            </a:xfrm>
            <a:prstGeom prst="roundRect">
              <a:avLst/>
            </a:prstGeom>
            <a:grpFill/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>
                  <a:solidFill>
                    <a:srgbClr val="2B333C"/>
                  </a:solidFill>
                </a:rPr>
                <a:t>Clear</a:t>
              </a:r>
              <a:endParaRPr lang="en-US" sz="1400" dirty="0">
                <a:solidFill>
                  <a:srgbClr val="2B333C"/>
                </a:solidFill>
              </a:endParaRPr>
            </a:p>
          </p:txBody>
        </p:sp>
      </p:grpSp>
      <p:pic>
        <p:nvPicPr>
          <p:cNvPr id="48141" name="Picture 2" descr="C:\Users\Admin\Desktop\Hội giảng 8.3\Ảnh\142855903567-1000x600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1828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2" name="Picture 2" descr="C:\Users\Admin\Desktop\Hội giảng 8.3\Ảnh\XecuuhoaDF2 (FILEminimizer)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672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3" name="Picture 2" descr="C:\Users\Admin\Desktop\Hội giảng 8.3\Ảnh\anh-trong-bai-viet-825229067.gif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1828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44" name="mmprod_answer10082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73100" y="2239963"/>
            <a:ext cx="5756275" cy="427037"/>
            <a:chOff x="673100" y="2239963"/>
            <a:chExt cx="5756275" cy="427037"/>
          </a:xfrm>
        </p:grpSpPr>
        <p:sp>
          <p:nvSpPr>
            <p:cNvPr id="48153" name="mmprod_s2_104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079545" y="2239963"/>
              <a:ext cx="514407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FF6600"/>
                  </a:solidFill>
                  <a:latin typeface="Arial" charset="0"/>
                </a:rPr>
                <a:t>a) </a:t>
              </a:r>
            </a:p>
          </p:txBody>
        </p:sp>
        <p:sp>
          <p:nvSpPr>
            <p:cNvPr id="48154" name="mmprod_s1_102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600302" y="2239963"/>
              <a:ext cx="4829073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vi-VN" sz="2800" b="1">
                  <a:solidFill>
                    <a:srgbClr val="FF6600"/>
                  </a:solidFill>
                  <a:latin typeface="Arial" charset="0"/>
                </a:rPr>
                <a:t>Xe cứa thương</a:t>
              </a:r>
              <a:endParaRPr lang="en-US" sz="2800" b="1">
                <a:solidFill>
                  <a:srgbClr val="FF6600"/>
                </a:solidFill>
                <a:latin typeface="Arial" charset="0"/>
              </a:endParaRPr>
            </a:p>
          </p:txBody>
        </p:sp>
        <p:pic>
          <p:nvPicPr>
            <p:cNvPr id="48155" name="mmprod_answer_input10082" descr="radio2.emf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2351140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145" name="mmprod_answer10084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673100" y="3535363"/>
            <a:ext cx="5756275" cy="427037"/>
            <a:chOff x="673100" y="3535363"/>
            <a:chExt cx="5756275" cy="427037"/>
          </a:xfrm>
        </p:grpSpPr>
        <p:sp>
          <p:nvSpPr>
            <p:cNvPr id="48150" name="mmprod_s2_104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079545" y="3535363"/>
              <a:ext cx="514407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FF6600"/>
                  </a:solidFill>
                  <a:latin typeface="Arial" charset="0"/>
                </a:rPr>
                <a:t>b) </a:t>
              </a:r>
            </a:p>
          </p:txBody>
        </p:sp>
        <p:sp>
          <p:nvSpPr>
            <p:cNvPr id="48151" name="mmprod_s1_102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600302" y="3535363"/>
              <a:ext cx="4829073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FF6600"/>
                  </a:solidFill>
                  <a:latin typeface="Arial" charset="0"/>
                </a:rPr>
                <a:t>Cảnh sát</a:t>
              </a:r>
            </a:p>
          </p:txBody>
        </p:sp>
        <p:pic>
          <p:nvPicPr>
            <p:cNvPr id="48152" name="mmprod_answer_input10084" descr="radio1.emf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3646542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146" name="mmprod_answer1008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673100" y="4906963"/>
            <a:ext cx="5756275" cy="427037"/>
            <a:chOff x="673100" y="4906963"/>
            <a:chExt cx="5756275" cy="427037"/>
          </a:xfrm>
        </p:grpSpPr>
        <p:sp>
          <p:nvSpPr>
            <p:cNvPr id="48147" name="mmprod_s2_104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079545" y="4906963"/>
              <a:ext cx="493766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FF6600"/>
                  </a:solidFill>
                  <a:latin typeface="Arial" charset="0"/>
                </a:rPr>
                <a:t>c) </a:t>
              </a:r>
            </a:p>
          </p:txBody>
        </p:sp>
        <p:sp>
          <p:nvSpPr>
            <p:cNvPr id="48148" name="mmprod_s1_102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574899" y="4906963"/>
              <a:ext cx="4854476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FF6600"/>
                  </a:solidFill>
                  <a:latin typeface="Arial" charset="0"/>
                </a:rPr>
                <a:t>Xe cứu hỏa</a:t>
              </a:r>
            </a:p>
          </p:txBody>
        </p:sp>
        <p:pic>
          <p:nvPicPr>
            <p:cNvPr id="48149" name="mmprod_answer_input10086" descr="radio1.emf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5018142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6295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  <p:bldP spid="25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0" tIns="0" rIns="0" bIns="0">
            <a:normAutofit/>
          </a:bodyPr>
          <a:lstStyle/>
          <a:p>
            <a:r>
              <a:rPr lang="vi-VN" sz="2800" b="1" smtClean="0">
                <a:solidFill>
                  <a:srgbClr val="002060"/>
                </a:solidFill>
              </a:rPr>
              <a:t>Câu hỏi số 3: Số điện thoại khẩn cấp 114 gọi đến đâu?</a:t>
            </a:r>
            <a:endParaRPr lang="en-US" sz="2800" b="1" smtClean="0">
              <a:solidFill>
                <a:srgbClr val="002060"/>
              </a:solidFill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7620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Correct - Click anywhere to continue</a:t>
            </a: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26670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Incorrect - Click anywhere to continue</a:t>
            </a: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12192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You answered this correctly!</a:t>
            </a: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>
          <a:xfrm>
            <a:off x="914400" y="6858000"/>
            <a:ext cx="6583363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>
                <a:solidFill>
                  <a:srgbClr val="2B333C"/>
                </a:solidFill>
              </a:rPr>
              <a:t>Your answer:</a:t>
            </a: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>
          <a:xfrm>
            <a:off x="1447800" y="6858000"/>
            <a:ext cx="6583363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>
                <a:solidFill>
                  <a:srgbClr val="2B333C"/>
                </a:solidFill>
              </a:rPr>
              <a:t>The correct answer is:</a:t>
            </a: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>
          <a:xfrm>
            <a:off x="14478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You did not answer this question completely</a:t>
            </a:r>
          </a:p>
        </p:txBody>
      </p:sp>
      <p:sp>
        <p:nvSpPr>
          <p:cNvPr id="24" name="mmprod_feedback_7004"/>
          <p:cNvSpPr/>
          <p:nvPr>
            <p:custDataLst>
              <p:tags r:id="rId9"/>
            </p:custDataLst>
          </p:nvPr>
        </p:nvSpPr>
        <p:spPr>
          <a:xfrm>
            <a:off x="12954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>
                <a:solidFill>
                  <a:srgbClr val="2B333C"/>
                </a:solidFill>
              </a:rPr>
              <a:t>Try again</a:t>
            </a:r>
          </a:p>
        </p:txBody>
      </p:sp>
      <p:sp>
        <p:nvSpPr>
          <p:cNvPr id="25" name="mmprod_feedback_7007"/>
          <p:cNvSpPr/>
          <p:nvPr>
            <p:custDataLst>
              <p:tags r:id="rId10"/>
            </p:custDataLst>
          </p:nvPr>
        </p:nvSpPr>
        <p:spPr>
          <a:xfrm>
            <a:off x="16764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You must answer the question before continuing</a:t>
            </a:r>
          </a:p>
        </p:txBody>
      </p:sp>
      <p:grpSp>
        <p:nvGrpSpPr>
          <p:cNvPr id="2" name="mmprod_Button104"/>
          <p:cNvGrpSpPr/>
          <p:nvPr>
            <p:custDataLst>
              <p:tags r:id="rId11"/>
            </p:custDataLst>
          </p:nvPr>
        </p:nvGrpSpPr>
        <p:grpSpPr>
          <a:xfrm>
            <a:off x="6306819" y="5718826"/>
            <a:ext cx="1145540" cy="868362"/>
            <a:chOff x="6306819" y="5718826"/>
            <a:chExt cx="1145540" cy="407336"/>
          </a:xfrm>
          <a:solidFill>
            <a:srgbClr val="FF0000"/>
          </a:solidFill>
        </p:grpSpPr>
        <p:sp>
          <p:nvSpPr>
            <p:cNvPr id="26" name="mmprod_ButtonShape104"/>
            <p:cNvSpPr/>
            <p:nvPr/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grpFill/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/>
                <a:t>Submit</a:t>
              </a:r>
            </a:p>
          </p:txBody>
        </p:sp>
        <p:sp>
          <p:nvSpPr>
            <p:cNvPr id="27" name="mmprod_ButtonText105"/>
            <p:cNvSpPr/>
            <p:nvPr/>
          </p:nvSpPr>
          <p:spPr>
            <a:xfrm>
              <a:off x="6332219" y="5744226"/>
              <a:ext cx="1094740" cy="356536"/>
            </a:xfrm>
            <a:prstGeom prst="roundRect">
              <a:avLst/>
            </a:prstGeom>
            <a:grpFill/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>
                  <a:solidFill>
                    <a:srgbClr val="2B333C"/>
                  </a:solidFill>
                </a:rPr>
                <a:t>Submit</a:t>
              </a:r>
              <a:endParaRPr lang="en-US" sz="1400" dirty="0">
                <a:solidFill>
                  <a:srgbClr val="2B333C"/>
                </a:solidFill>
              </a:endParaRPr>
            </a:p>
          </p:txBody>
        </p:sp>
      </p:grpSp>
      <p:grpSp>
        <p:nvGrpSpPr>
          <p:cNvPr id="3" name="mmprod_Button106"/>
          <p:cNvGrpSpPr/>
          <p:nvPr>
            <p:custDataLst>
              <p:tags r:id="rId12"/>
            </p:custDataLst>
          </p:nvPr>
        </p:nvGrpSpPr>
        <p:grpSpPr>
          <a:xfrm>
            <a:off x="7541259" y="5718826"/>
            <a:ext cx="1145541" cy="868362"/>
            <a:chOff x="7541259" y="5718826"/>
            <a:chExt cx="1145541" cy="407336"/>
          </a:xfrm>
          <a:solidFill>
            <a:srgbClr val="FFFF00"/>
          </a:solidFill>
        </p:grpSpPr>
        <p:sp>
          <p:nvSpPr>
            <p:cNvPr id="29" name="mmprod_ButtonShape106"/>
            <p:cNvSpPr/>
            <p:nvPr/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grpFill/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/>
                <a:t>Clear</a:t>
              </a:r>
            </a:p>
          </p:txBody>
        </p:sp>
        <p:sp>
          <p:nvSpPr>
            <p:cNvPr id="30" name="mmprod_ButtonText107"/>
            <p:cNvSpPr/>
            <p:nvPr/>
          </p:nvSpPr>
          <p:spPr>
            <a:xfrm>
              <a:off x="7566659" y="5744226"/>
              <a:ext cx="1094741" cy="356536"/>
            </a:xfrm>
            <a:prstGeom prst="roundRect">
              <a:avLst/>
            </a:prstGeom>
            <a:grpFill/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>
                  <a:solidFill>
                    <a:srgbClr val="2B333C"/>
                  </a:solidFill>
                </a:rPr>
                <a:t>Clear</a:t>
              </a:r>
              <a:endParaRPr lang="en-US" sz="1400" dirty="0">
                <a:solidFill>
                  <a:srgbClr val="2B333C"/>
                </a:solidFill>
              </a:endParaRPr>
            </a:p>
          </p:txBody>
        </p:sp>
      </p:grpSp>
      <p:pic>
        <p:nvPicPr>
          <p:cNvPr id="49165" name="Picture 2" descr="C:\Users\Admin\Desktop\Hội giảng 8.3\Ảnh\anh-trong-bai-viet-825229067.gif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1828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6" name="Picture 2" descr="C:\Users\Admin\Desktop\Hội giảng 8.3\Ảnh\XecuuhoaDF2 (FILEminimizer)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718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7" name="Picture 2" descr="C:\Users\Admin\Desktop\Hội giảng 8.3\Ảnh\142855903567-1000x600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19600"/>
            <a:ext cx="1828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68" name="mmprod_answer10096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73100" y="2011363"/>
            <a:ext cx="5756275" cy="427037"/>
            <a:chOff x="673100" y="2011363"/>
            <a:chExt cx="5756275" cy="427037"/>
          </a:xfrm>
        </p:grpSpPr>
        <p:sp>
          <p:nvSpPr>
            <p:cNvPr id="49177" name="mmprod_s2_104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079545" y="2011363"/>
              <a:ext cx="514407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A33EC2"/>
                  </a:solidFill>
                  <a:latin typeface="Arial" charset="0"/>
                </a:rPr>
                <a:t>a) </a:t>
              </a:r>
            </a:p>
          </p:txBody>
        </p:sp>
        <p:sp>
          <p:nvSpPr>
            <p:cNvPr id="49178" name="mmprod_s1_102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600302" y="2011363"/>
              <a:ext cx="4829073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A33EC2"/>
                  </a:solidFill>
                  <a:latin typeface="Arial" charset="0"/>
                </a:rPr>
                <a:t>Cảnh sát</a:t>
              </a:r>
            </a:p>
          </p:txBody>
        </p:sp>
        <p:pic>
          <p:nvPicPr>
            <p:cNvPr id="49179" name="mmprod_answer_input10096" descr="radio1.emf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2122544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69" name="mmprod_answer10098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673100" y="3459163"/>
            <a:ext cx="5756275" cy="427037"/>
            <a:chOff x="673100" y="3459163"/>
            <a:chExt cx="5756275" cy="427037"/>
          </a:xfrm>
        </p:grpSpPr>
        <p:sp>
          <p:nvSpPr>
            <p:cNvPr id="49174" name="mmprod_s2_104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079545" y="3459163"/>
              <a:ext cx="514407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A33EC2"/>
                  </a:solidFill>
                  <a:latin typeface="Arial" charset="0"/>
                </a:rPr>
                <a:t>b) </a:t>
              </a:r>
            </a:p>
          </p:txBody>
        </p:sp>
        <p:sp>
          <p:nvSpPr>
            <p:cNvPr id="49175" name="mmprod_s1_102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600302" y="3459163"/>
              <a:ext cx="4829073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A33EC2"/>
                  </a:solidFill>
                  <a:latin typeface="Arial" charset="0"/>
                </a:rPr>
                <a:t>Xe cứu hỏa</a:t>
              </a:r>
            </a:p>
          </p:txBody>
        </p:sp>
        <p:pic>
          <p:nvPicPr>
            <p:cNvPr id="49176" name="mmprod_answer_input10098" descr="radio2.emf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3570344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70" name="mmprod_answer1010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673100" y="4983163"/>
            <a:ext cx="5756275" cy="427037"/>
            <a:chOff x="673100" y="4983163"/>
            <a:chExt cx="5756275" cy="427037"/>
          </a:xfrm>
        </p:grpSpPr>
        <p:sp>
          <p:nvSpPr>
            <p:cNvPr id="49171" name="mmprod_s2_104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079545" y="4983163"/>
              <a:ext cx="493766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A33EC2"/>
                  </a:solidFill>
                  <a:latin typeface="Arial" charset="0"/>
                </a:rPr>
                <a:t>c) </a:t>
              </a:r>
            </a:p>
          </p:txBody>
        </p:sp>
        <p:sp>
          <p:nvSpPr>
            <p:cNvPr id="49172" name="mmprod_s1_102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574899" y="4983163"/>
              <a:ext cx="4854476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vi-VN" sz="2800" b="1">
                  <a:solidFill>
                    <a:srgbClr val="A33EC2"/>
                  </a:solidFill>
                  <a:latin typeface="Arial" charset="0"/>
                </a:rPr>
                <a:t>Xe cứu thương</a:t>
              </a:r>
              <a:endParaRPr lang="en-US" sz="2800" b="1">
                <a:solidFill>
                  <a:srgbClr val="A33EC2"/>
                </a:solidFill>
                <a:latin typeface="Arial" charset="0"/>
              </a:endParaRPr>
            </a:p>
          </p:txBody>
        </p:sp>
        <p:pic>
          <p:nvPicPr>
            <p:cNvPr id="49173" name="mmprod_answer_input10100" descr="radio1.emf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5094344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4968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  <p:bldP spid="25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1447800" y="1447800"/>
            <a:ext cx="2819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3.KÕt thóc:</a:t>
            </a:r>
          </a:p>
        </p:txBody>
      </p:sp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1981200" y="2438400"/>
            <a:ext cx="5334000" cy="3200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Chóng m×nh cïng ®Õm</a:t>
            </a:r>
          </a:p>
        </p:txBody>
      </p:sp>
      <p:pic>
        <p:nvPicPr>
          <p:cNvPr id="50182" name="Picture 6" descr="Hinh dong (5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59400"/>
            <a:ext cx="1905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 descr="Hinh dong (5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59400"/>
            <a:ext cx="1905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Hinh dong (5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59400"/>
            <a:ext cx="1905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9" descr="Hinh dong (5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59400"/>
            <a:ext cx="1905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0" descr="Hinh dong (5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9400"/>
            <a:ext cx="1905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87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0189" name="Picture 12" descr="xlights1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0" name="Picture 13" descr="xlights1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1" name="Picture 14" descr="xlights1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2" name="Picture 15" descr="xlights1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4454" name="Picture 6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19400"/>
            <a:ext cx="160020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745046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0" tIns="0" rIns="0" bIns="0">
            <a:norm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 số 1: </a:t>
            </a:r>
            <a:r>
              <a:rPr lang="vi-VN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hãy đếm xem có bao nhiêu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toa </a:t>
            </a:r>
            <a:r>
              <a:rPr lang="vi-VN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 hỏa ?</a:t>
            </a:r>
            <a:endParaRPr lang="en-US" sz="2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mmprod_feedback_7000"/>
          <p:cNvSpPr/>
          <p:nvPr>
            <p:custDataLst>
              <p:tags r:id="rId3"/>
            </p:custDataLst>
          </p:nvPr>
        </p:nvSpPr>
        <p:spPr>
          <a:xfrm>
            <a:off x="10668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Correct - Click anywhere to continue</a:t>
            </a:r>
          </a:p>
        </p:txBody>
      </p:sp>
      <p:sp>
        <p:nvSpPr>
          <p:cNvPr id="24" name="mmprod_feedback_7002"/>
          <p:cNvSpPr/>
          <p:nvPr>
            <p:custDataLst>
              <p:tags r:id="rId4"/>
            </p:custDataLst>
          </p:nvPr>
        </p:nvSpPr>
        <p:spPr>
          <a:xfrm>
            <a:off x="31242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Incorrect - Click anywhere to continue</a:t>
            </a:r>
          </a:p>
        </p:txBody>
      </p:sp>
      <p:sp>
        <p:nvSpPr>
          <p:cNvPr id="25" name="mmprod_feedback_7009"/>
          <p:cNvSpPr/>
          <p:nvPr>
            <p:custDataLst>
              <p:tags r:id="rId5"/>
            </p:custDataLst>
          </p:nvPr>
        </p:nvSpPr>
        <p:spPr>
          <a:xfrm>
            <a:off x="18288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You answered this correctly!</a:t>
            </a:r>
          </a:p>
        </p:txBody>
      </p:sp>
      <p:sp>
        <p:nvSpPr>
          <p:cNvPr id="26" name="mmprod_feedback_7006"/>
          <p:cNvSpPr/>
          <p:nvPr>
            <p:custDataLst>
              <p:tags r:id="rId6"/>
            </p:custDataLst>
          </p:nvPr>
        </p:nvSpPr>
        <p:spPr>
          <a:xfrm>
            <a:off x="1676400" y="6858000"/>
            <a:ext cx="6583363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>
                <a:solidFill>
                  <a:srgbClr val="2B333C"/>
                </a:solidFill>
              </a:rPr>
              <a:t>Your answer:</a:t>
            </a:r>
          </a:p>
        </p:txBody>
      </p:sp>
      <p:sp>
        <p:nvSpPr>
          <p:cNvPr id="27" name="mmprod_feedback_7010"/>
          <p:cNvSpPr/>
          <p:nvPr>
            <p:custDataLst>
              <p:tags r:id="rId7"/>
            </p:custDataLst>
          </p:nvPr>
        </p:nvSpPr>
        <p:spPr>
          <a:xfrm>
            <a:off x="1752600" y="6858000"/>
            <a:ext cx="6583363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>
                <a:solidFill>
                  <a:srgbClr val="2B333C"/>
                </a:solidFill>
              </a:rPr>
              <a:t>The correct answer is:</a:t>
            </a:r>
          </a:p>
        </p:txBody>
      </p:sp>
      <p:sp>
        <p:nvSpPr>
          <p:cNvPr id="28" name="mmprod_feedback_7011"/>
          <p:cNvSpPr/>
          <p:nvPr>
            <p:custDataLst>
              <p:tags r:id="rId8"/>
            </p:custDataLst>
          </p:nvPr>
        </p:nvSpPr>
        <p:spPr>
          <a:xfrm>
            <a:off x="15240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You did not answer this question completely</a:t>
            </a:r>
          </a:p>
        </p:txBody>
      </p:sp>
      <p:sp>
        <p:nvSpPr>
          <p:cNvPr id="29" name="mmprod_feedback_7004"/>
          <p:cNvSpPr/>
          <p:nvPr>
            <p:custDataLst>
              <p:tags r:id="rId9"/>
            </p:custDataLst>
          </p:nvPr>
        </p:nvSpPr>
        <p:spPr>
          <a:xfrm>
            <a:off x="19050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Try again</a:t>
            </a:r>
          </a:p>
        </p:txBody>
      </p:sp>
      <p:sp>
        <p:nvSpPr>
          <p:cNvPr id="30" name="mmprod_feedback_7007"/>
          <p:cNvSpPr/>
          <p:nvPr>
            <p:custDataLst>
              <p:tags r:id="rId10"/>
            </p:custDataLst>
          </p:nvPr>
        </p:nvSpPr>
        <p:spPr>
          <a:xfrm>
            <a:off x="19812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You must answer the question before continuing</a:t>
            </a:r>
          </a:p>
        </p:txBody>
      </p:sp>
      <p:grpSp>
        <p:nvGrpSpPr>
          <p:cNvPr id="2" name="mmprod_Button104"/>
          <p:cNvGrpSpPr/>
          <p:nvPr>
            <p:custDataLst>
              <p:tags r:id="rId11"/>
            </p:custDataLst>
          </p:nvPr>
        </p:nvGrpSpPr>
        <p:grpSpPr>
          <a:xfrm>
            <a:off x="6306819" y="5718826"/>
            <a:ext cx="1145540" cy="1096962"/>
            <a:chOff x="6306819" y="5718826"/>
            <a:chExt cx="1145540" cy="407336"/>
          </a:xfrm>
          <a:solidFill>
            <a:srgbClr val="FF0000"/>
          </a:solidFill>
        </p:grpSpPr>
        <p:sp>
          <p:nvSpPr>
            <p:cNvPr id="31" name="mmprod_ButtonShape104"/>
            <p:cNvSpPr/>
            <p:nvPr/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grpFill/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/>
                <a:t>Submit</a:t>
              </a:r>
            </a:p>
          </p:txBody>
        </p:sp>
        <p:sp>
          <p:nvSpPr>
            <p:cNvPr id="32" name="mmprod_ButtonText105"/>
            <p:cNvSpPr/>
            <p:nvPr/>
          </p:nvSpPr>
          <p:spPr>
            <a:xfrm>
              <a:off x="6332219" y="5744226"/>
              <a:ext cx="1094740" cy="356536"/>
            </a:xfrm>
            <a:prstGeom prst="roundRect">
              <a:avLst/>
            </a:prstGeom>
            <a:grpFill/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2B333C"/>
                  </a:solidFill>
                  <a:latin typeface="Times New Roman" pitchFamily="18" charset="0"/>
                  <a:cs typeface="Times New Roman" pitchFamily="18" charset="0"/>
                </a:rPr>
                <a:t>Submit</a:t>
              </a:r>
              <a:endParaRPr lang="en-US" sz="2400" dirty="0">
                <a:solidFill>
                  <a:srgbClr val="2B333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mmprod_Button106"/>
          <p:cNvGrpSpPr/>
          <p:nvPr>
            <p:custDataLst>
              <p:tags r:id="rId12"/>
            </p:custDataLst>
          </p:nvPr>
        </p:nvGrpSpPr>
        <p:grpSpPr>
          <a:xfrm>
            <a:off x="7541259" y="5718826"/>
            <a:ext cx="1145541" cy="1096962"/>
            <a:chOff x="7541259" y="5718826"/>
            <a:chExt cx="1145541" cy="407336"/>
          </a:xfrm>
          <a:solidFill>
            <a:srgbClr val="FFFF00"/>
          </a:solidFill>
        </p:grpSpPr>
        <p:sp>
          <p:nvSpPr>
            <p:cNvPr id="34" name="mmprod_ButtonShape106"/>
            <p:cNvSpPr/>
            <p:nvPr/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grpFill/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/>
                <a:t>Clear</a:t>
              </a:r>
            </a:p>
          </p:txBody>
        </p:sp>
        <p:sp>
          <p:nvSpPr>
            <p:cNvPr id="35" name="mmprod_ButtonText107"/>
            <p:cNvSpPr/>
            <p:nvPr/>
          </p:nvSpPr>
          <p:spPr>
            <a:xfrm>
              <a:off x="7566659" y="5744226"/>
              <a:ext cx="1094741" cy="356536"/>
            </a:xfrm>
            <a:prstGeom prst="roundRect">
              <a:avLst/>
            </a:prstGeom>
            <a:grpFill/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400">
                  <a:solidFill>
                    <a:srgbClr val="2B333C"/>
                  </a:solidFill>
                  <a:latin typeface="Times New Roman" pitchFamily="18" charset="0"/>
                  <a:cs typeface="Times New Roman" pitchFamily="18" charset="0"/>
                </a:rPr>
                <a:t>Clear</a:t>
              </a:r>
              <a:endParaRPr lang="en-US" sz="3200" dirty="0">
                <a:solidFill>
                  <a:srgbClr val="2B333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57" name="mmprod_answer10014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73100" y="1646238"/>
            <a:ext cx="5756275" cy="427037"/>
            <a:chOff x="673100" y="1646238"/>
            <a:chExt cx="5756275" cy="427037"/>
          </a:xfrm>
        </p:grpSpPr>
        <p:sp>
          <p:nvSpPr>
            <p:cNvPr id="6170" name="mmprod_s2_104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079545" y="1646238"/>
              <a:ext cx="514407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00FF00"/>
                  </a:solidFill>
                  <a:latin typeface="Arial" charset="0"/>
                </a:rPr>
                <a:t>a) </a:t>
              </a:r>
            </a:p>
          </p:txBody>
        </p:sp>
        <p:sp>
          <p:nvSpPr>
            <p:cNvPr id="6171" name="mmprod_s1_1021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600302" y="1646238"/>
              <a:ext cx="4829073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FF00"/>
                  </a:solidFill>
                  <a:latin typeface="Arial" charset="0"/>
                </a:rPr>
                <a:t>4 toa tàu</a:t>
              </a:r>
            </a:p>
          </p:txBody>
        </p:sp>
        <p:pic>
          <p:nvPicPr>
            <p:cNvPr id="6172" name="mmprod_answer_input10014" descr="radio2.emf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1757415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58" name="mmprod_answer10016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4800600" y="1676400"/>
            <a:ext cx="5756275" cy="427038"/>
            <a:chOff x="4800600" y="1676400"/>
            <a:chExt cx="5756275" cy="427038"/>
          </a:xfrm>
        </p:grpSpPr>
        <p:sp>
          <p:nvSpPr>
            <p:cNvPr id="6167" name="mmprod_s2_104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207045" y="1676400"/>
              <a:ext cx="514407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00FF00"/>
                  </a:solidFill>
                  <a:latin typeface="Arial" charset="0"/>
                </a:rPr>
                <a:t>b) </a:t>
              </a:r>
            </a:p>
          </p:txBody>
        </p:sp>
        <p:sp>
          <p:nvSpPr>
            <p:cNvPr id="6168" name="mmprod_s1_102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727802" y="1676400"/>
              <a:ext cx="4829073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FF00"/>
                  </a:solidFill>
                  <a:latin typeface="Arial" charset="0"/>
                </a:rPr>
                <a:t>5 toa tàu</a:t>
              </a:r>
            </a:p>
          </p:txBody>
        </p:sp>
        <p:pic>
          <p:nvPicPr>
            <p:cNvPr id="6169" name="mmprod_answer_input10016" descr="radio1.emf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787581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59" name="mmprod_answer10018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609600" y="3352800"/>
            <a:ext cx="5756275" cy="427038"/>
            <a:chOff x="609600" y="3352800"/>
            <a:chExt cx="5756275" cy="427038"/>
          </a:xfrm>
        </p:grpSpPr>
        <p:sp>
          <p:nvSpPr>
            <p:cNvPr id="6164" name="mmprod_s2_104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016045" y="3352800"/>
              <a:ext cx="493766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00FF00"/>
                  </a:solidFill>
                  <a:latin typeface="Arial" charset="0"/>
                </a:rPr>
                <a:t>c) </a:t>
              </a:r>
            </a:p>
          </p:txBody>
        </p:sp>
        <p:sp>
          <p:nvSpPr>
            <p:cNvPr id="6165" name="mmprod_s1_10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511399" y="3352800"/>
              <a:ext cx="4854476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00FF00"/>
                  </a:solidFill>
                  <a:latin typeface="Arial" charset="0"/>
                </a:rPr>
                <a:t>6 toa tàu</a:t>
              </a:r>
            </a:p>
          </p:txBody>
        </p:sp>
        <p:pic>
          <p:nvPicPr>
            <p:cNvPr id="6166" name="mmprod_answer_input10018" descr="radio1.emf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463980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60" name="mmprod_answer10020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800600" y="3352800"/>
            <a:ext cx="5756275" cy="427038"/>
            <a:chOff x="4800600" y="3352800"/>
            <a:chExt cx="5756275" cy="427038"/>
          </a:xfrm>
        </p:grpSpPr>
        <p:sp>
          <p:nvSpPr>
            <p:cNvPr id="6161" name="mmprod_s2_1044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207045" y="3352800"/>
              <a:ext cx="514407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00FF00"/>
                  </a:solidFill>
                  <a:latin typeface="Arial" charset="0"/>
                </a:rPr>
                <a:t>d) </a:t>
              </a:r>
            </a:p>
          </p:txBody>
        </p:sp>
        <p:sp>
          <p:nvSpPr>
            <p:cNvPr id="6162" name="mmprod_s1_1024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727802" y="3352800"/>
              <a:ext cx="4829073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00FF00"/>
                  </a:solidFill>
                  <a:latin typeface="Arial" charset="0"/>
                </a:rPr>
                <a:t>7 toa tàu</a:t>
              </a:r>
            </a:p>
          </p:txBody>
        </p:sp>
        <p:pic>
          <p:nvPicPr>
            <p:cNvPr id="6163" name="mmprod_answer_input10020" descr="radio1.emf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463980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124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8000"/>
          </a:solidFill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185" name="Picture 5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Picture 6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7" name="Picture 7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8" name="Picture 8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2" name="Picture 9" descr="Picture3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4239418" y="-734218"/>
            <a:ext cx="969963" cy="2438400"/>
          </a:xfrm>
          <a:noFill/>
        </p:spPr>
      </p:pic>
      <p:pic>
        <p:nvPicPr>
          <p:cNvPr id="7173" name="Picture 10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6275" y="-676275"/>
            <a:ext cx="704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1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00975" y="-638175"/>
            <a:ext cx="704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2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2057400"/>
            <a:ext cx="704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3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33875" y="5114925"/>
            <a:ext cx="857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4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1513" y="5348287"/>
            <a:ext cx="7048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5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720013" y="5386387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848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209800" y="6858000"/>
            <a:ext cx="609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00" b="1" dirty="0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91000" y="6858000"/>
            <a:ext cx="609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00" b="1" dirty="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77000" y="6858000"/>
            <a:ext cx="609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00" b="1" dirty="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72400" y="6858000"/>
            <a:ext cx="609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00" b="1" dirty="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34400" y="6858000"/>
            <a:ext cx="1066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600" b="1" dirty="0">
                <a:solidFill>
                  <a:srgbClr val="0000FF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588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83996E-6 L -0.00833 -0.549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27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3996E-6 L 3.33333E-6 -0.7826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3996E-6 L 3.33333E-6 -0.8159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3996E-6 L -3.33333E-6 -0.8936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0509E-6 L -0.3 -0.4606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230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8000"/>
          </a:solidFill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211" name="Picture 5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2" name="Picture 6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3" name="Picture 7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4" name="Picture 8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6" name="Picture 9" descr="Picture3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4087018" y="-505618"/>
            <a:ext cx="969963" cy="2438400"/>
          </a:xfrm>
          <a:noFill/>
        </p:spPr>
      </p:pic>
      <p:pic>
        <p:nvPicPr>
          <p:cNvPr id="8197" name="Picture 10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6275" y="-676275"/>
            <a:ext cx="704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00975" y="-638175"/>
            <a:ext cx="704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2362200"/>
            <a:ext cx="704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3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33875" y="5114925"/>
            <a:ext cx="857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4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1513" y="5348287"/>
            <a:ext cx="7048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5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720013" y="5386387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" descr="C:\Users\Admin\Desktop\Hội giảng 8.3\Ảnh\Motorcycle-SH-mode-125cc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1895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" descr="C:\Users\Admin\Desktop\Hội giảng 8.3\Ảnh\Motorcycle-SH-mode-125cc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1895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2" descr="C:\Users\Admin\Desktop\Hội giảng 8.3\Ảnh\Motorcycle-SH-mode-125cc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1895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2" descr="C:\Users\Admin\Desktop\Hội giảng 8.3\Ảnh\Motorcycle-SH-mode-125cc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3352800"/>
            <a:ext cx="1895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" descr="C:\Users\Admin\Desktop\Hội giảng 8.3\Ảnh\Motorcycle-SH-mode-125cc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3352800"/>
            <a:ext cx="1895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2" descr="C:\Users\Admin\Desktop\Hội giảng 8.3\Ảnh\Motorcycle-SH-mode-125cc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3352800"/>
            <a:ext cx="1895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2" descr="C:\Users\Admin\Desktop\Hội giảng 8.3\Ảnh\Motorcycle-SH-mode-125cc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1905000"/>
            <a:ext cx="1895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2" descr="C:\Users\Admin\Desktop\Hội giảng 8.3\Ảnh\Motorcycle-SH-mode-125cc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1895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704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0" tIns="0" rIns="0" bIns="0">
            <a:normAutofit/>
          </a:bodyPr>
          <a:lstStyle/>
          <a:p>
            <a:r>
              <a:rPr lang="vi-VN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 số 2: Có bao nhiêu chiếc xe máy</a:t>
            </a:r>
            <a:r>
              <a:rPr lang="vi-VN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hãy đếm và tìm thẻ số tương ứng ?</a:t>
            </a:r>
            <a:endParaRPr lang="en-US" sz="2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mmprod_feedback_7000"/>
          <p:cNvSpPr/>
          <p:nvPr>
            <p:custDataLst>
              <p:tags r:id="rId3"/>
            </p:custDataLst>
          </p:nvPr>
        </p:nvSpPr>
        <p:spPr>
          <a:xfrm>
            <a:off x="13716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Correct - Click anywhere to continue</a:t>
            </a:r>
          </a:p>
        </p:txBody>
      </p:sp>
      <p:sp>
        <p:nvSpPr>
          <p:cNvPr id="24" name="mmprod_feedback_7002"/>
          <p:cNvSpPr/>
          <p:nvPr>
            <p:custDataLst>
              <p:tags r:id="rId4"/>
            </p:custDataLst>
          </p:nvPr>
        </p:nvSpPr>
        <p:spPr>
          <a:xfrm>
            <a:off x="26670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Incorrect - Click anywhere to continue</a:t>
            </a:r>
          </a:p>
        </p:txBody>
      </p:sp>
      <p:sp>
        <p:nvSpPr>
          <p:cNvPr id="25" name="mmprod_feedback_7009"/>
          <p:cNvSpPr/>
          <p:nvPr>
            <p:custDataLst>
              <p:tags r:id="rId5"/>
            </p:custDataLst>
          </p:nvPr>
        </p:nvSpPr>
        <p:spPr>
          <a:xfrm>
            <a:off x="15240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>
                <a:solidFill>
                  <a:srgbClr val="2B333C"/>
                </a:solidFill>
              </a:rPr>
              <a:t>You answered this correctly!</a:t>
            </a:r>
          </a:p>
        </p:txBody>
      </p:sp>
      <p:sp>
        <p:nvSpPr>
          <p:cNvPr id="26" name="mmprod_feedback_7006"/>
          <p:cNvSpPr/>
          <p:nvPr>
            <p:custDataLst>
              <p:tags r:id="rId6"/>
            </p:custDataLst>
          </p:nvPr>
        </p:nvSpPr>
        <p:spPr>
          <a:xfrm>
            <a:off x="914400" y="6858000"/>
            <a:ext cx="6583363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>
                <a:solidFill>
                  <a:srgbClr val="2B333C"/>
                </a:solidFill>
              </a:rPr>
              <a:t>Your answer:</a:t>
            </a:r>
          </a:p>
        </p:txBody>
      </p:sp>
      <p:sp>
        <p:nvSpPr>
          <p:cNvPr id="27" name="mmprod_feedback_7010"/>
          <p:cNvSpPr/>
          <p:nvPr>
            <p:custDataLst>
              <p:tags r:id="rId7"/>
            </p:custDataLst>
          </p:nvPr>
        </p:nvSpPr>
        <p:spPr>
          <a:xfrm>
            <a:off x="1676400" y="6858000"/>
            <a:ext cx="6583363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 dirty="0">
                <a:solidFill>
                  <a:srgbClr val="2B333C"/>
                </a:solidFill>
              </a:rPr>
              <a:t>The correct answer is:</a:t>
            </a:r>
          </a:p>
        </p:txBody>
      </p:sp>
      <p:sp>
        <p:nvSpPr>
          <p:cNvPr id="28" name="mmprod_feedback_7011"/>
          <p:cNvSpPr/>
          <p:nvPr>
            <p:custDataLst>
              <p:tags r:id="rId8"/>
            </p:custDataLst>
          </p:nvPr>
        </p:nvSpPr>
        <p:spPr>
          <a:xfrm>
            <a:off x="18288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You did not answer this question completely</a:t>
            </a:r>
          </a:p>
        </p:txBody>
      </p:sp>
      <p:sp>
        <p:nvSpPr>
          <p:cNvPr id="29" name="mmprod_feedback_7004"/>
          <p:cNvSpPr/>
          <p:nvPr>
            <p:custDataLst>
              <p:tags r:id="rId9"/>
            </p:custDataLst>
          </p:nvPr>
        </p:nvSpPr>
        <p:spPr>
          <a:xfrm>
            <a:off x="22860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>
                <a:solidFill>
                  <a:srgbClr val="2B333C"/>
                </a:solidFill>
              </a:rPr>
              <a:t>Try again</a:t>
            </a:r>
          </a:p>
        </p:txBody>
      </p:sp>
      <p:sp>
        <p:nvSpPr>
          <p:cNvPr id="30" name="mmprod_feedback_7007"/>
          <p:cNvSpPr/>
          <p:nvPr>
            <p:custDataLst>
              <p:tags r:id="rId10"/>
            </p:custDataLst>
          </p:nvPr>
        </p:nvSpPr>
        <p:spPr>
          <a:xfrm>
            <a:off x="2362200" y="6858000"/>
            <a:ext cx="3292475" cy="679450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rgbClr val="2B333C"/>
                </a:solidFill>
              </a:rPr>
              <a:t>You must answer the question before continuing</a:t>
            </a:r>
          </a:p>
        </p:txBody>
      </p:sp>
      <p:grpSp>
        <p:nvGrpSpPr>
          <p:cNvPr id="2" name="mmprod_Button104"/>
          <p:cNvGrpSpPr/>
          <p:nvPr>
            <p:custDataLst>
              <p:tags r:id="rId11"/>
            </p:custDataLst>
          </p:nvPr>
        </p:nvGrpSpPr>
        <p:grpSpPr>
          <a:xfrm>
            <a:off x="6306819" y="5718826"/>
            <a:ext cx="1145540" cy="868362"/>
            <a:chOff x="6306819" y="5718826"/>
            <a:chExt cx="1145540" cy="407336"/>
          </a:xfrm>
          <a:solidFill>
            <a:srgbClr val="FF0000"/>
          </a:solidFill>
        </p:grpSpPr>
        <p:sp>
          <p:nvSpPr>
            <p:cNvPr id="31" name="mmprod_ButtonShape104"/>
            <p:cNvSpPr/>
            <p:nvPr/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grpFill/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/>
                <a:t>Submit</a:t>
              </a:r>
            </a:p>
          </p:txBody>
        </p:sp>
        <p:sp>
          <p:nvSpPr>
            <p:cNvPr id="32" name="mmprod_ButtonText105"/>
            <p:cNvSpPr/>
            <p:nvPr/>
          </p:nvSpPr>
          <p:spPr>
            <a:xfrm>
              <a:off x="6332219" y="5744226"/>
              <a:ext cx="1094740" cy="356536"/>
            </a:xfrm>
            <a:prstGeom prst="roundRect">
              <a:avLst/>
            </a:prstGeom>
            <a:grpFill/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2B333C"/>
                  </a:solidFill>
                </a:rPr>
                <a:t>Submit</a:t>
              </a:r>
              <a:endParaRPr lang="en-US" sz="2000" b="1" dirty="0">
                <a:solidFill>
                  <a:srgbClr val="2B333C"/>
                </a:solidFill>
              </a:endParaRPr>
            </a:p>
          </p:txBody>
        </p:sp>
      </p:grpSp>
      <p:grpSp>
        <p:nvGrpSpPr>
          <p:cNvPr id="3" name="mmprod_Button106"/>
          <p:cNvGrpSpPr/>
          <p:nvPr>
            <p:custDataLst>
              <p:tags r:id="rId12"/>
            </p:custDataLst>
          </p:nvPr>
        </p:nvGrpSpPr>
        <p:grpSpPr>
          <a:xfrm>
            <a:off x="7541259" y="5718826"/>
            <a:ext cx="1145541" cy="868362"/>
            <a:chOff x="7541259" y="5718826"/>
            <a:chExt cx="1145541" cy="407336"/>
          </a:xfrm>
          <a:solidFill>
            <a:srgbClr val="FFFF00"/>
          </a:solidFill>
        </p:grpSpPr>
        <p:sp>
          <p:nvSpPr>
            <p:cNvPr id="34" name="mmprod_ButtonShape106"/>
            <p:cNvSpPr/>
            <p:nvPr/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grpFill/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/>
                <a:t>Clear</a:t>
              </a:r>
            </a:p>
          </p:txBody>
        </p:sp>
        <p:sp>
          <p:nvSpPr>
            <p:cNvPr id="35" name="mmprod_ButtonText107"/>
            <p:cNvSpPr/>
            <p:nvPr/>
          </p:nvSpPr>
          <p:spPr>
            <a:xfrm>
              <a:off x="7566659" y="5744226"/>
              <a:ext cx="1094741" cy="356536"/>
            </a:xfrm>
            <a:prstGeom prst="roundRect">
              <a:avLst/>
            </a:prstGeom>
            <a:grpFill/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000">
                  <a:solidFill>
                    <a:srgbClr val="2B333C"/>
                  </a:solidFill>
                </a:rPr>
                <a:t>Clear</a:t>
              </a:r>
              <a:endParaRPr lang="en-US" sz="2000" dirty="0">
                <a:solidFill>
                  <a:srgbClr val="2B333C"/>
                </a:solidFill>
              </a:endParaRPr>
            </a:p>
          </p:txBody>
        </p:sp>
      </p:grpSp>
      <p:grpSp>
        <p:nvGrpSpPr>
          <p:cNvPr id="9229" name="mmprod_answer10028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73100" y="2316163"/>
            <a:ext cx="5756275" cy="427037"/>
            <a:chOff x="673100" y="2316163"/>
            <a:chExt cx="5756275" cy="427037"/>
          </a:xfrm>
        </p:grpSpPr>
        <p:sp>
          <p:nvSpPr>
            <p:cNvPr id="9242" name="mmprod_s2_104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079545" y="2316163"/>
              <a:ext cx="514407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FF0066"/>
                  </a:solidFill>
                  <a:latin typeface="Arial" charset="0"/>
                </a:rPr>
                <a:t>a) </a:t>
              </a:r>
            </a:p>
          </p:txBody>
        </p:sp>
        <p:sp>
          <p:nvSpPr>
            <p:cNvPr id="9243" name="mmprod_s1_1021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600302" y="2316163"/>
              <a:ext cx="4829073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FF0066"/>
                  </a:solidFill>
                  <a:latin typeface="Arial" charset="0"/>
                </a:rPr>
                <a:t>6 chiếc xe máy</a:t>
              </a:r>
            </a:p>
          </p:txBody>
        </p:sp>
        <p:pic>
          <p:nvPicPr>
            <p:cNvPr id="9244" name="mmprod_answer_input10028" descr="radio1.emf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2427340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30" name="mmprod_answer10030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105400" y="2244725"/>
            <a:ext cx="5756275" cy="427038"/>
            <a:chOff x="5105400" y="2244725"/>
            <a:chExt cx="5756275" cy="427038"/>
          </a:xfrm>
        </p:grpSpPr>
        <p:sp>
          <p:nvSpPr>
            <p:cNvPr id="9239" name="mmprod_s2_104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511845" y="2244725"/>
              <a:ext cx="514407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FF0066"/>
                  </a:solidFill>
                  <a:latin typeface="Arial" charset="0"/>
                </a:rPr>
                <a:t>b) </a:t>
              </a:r>
            </a:p>
          </p:txBody>
        </p:sp>
        <p:sp>
          <p:nvSpPr>
            <p:cNvPr id="9240" name="mmprod_s1_102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032602" y="2244725"/>
              <a:ext cx="4829073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FF0066"/>
                  </a:solidFill>
                  <a:latin typeface="Arial" charset="0"/>
                </a:rPr>
                <a:t>7 chiếc xe máy</a:t>
              </a:r>
            </a:p>
          </p:txBody>
        </p:sp>
        <p:pic>
          <p:nvPicPr>
            <p:cNvPr id="9241" name="mmprod_answer_input10030" descr="radio1.emf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355906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31" name="mmprod_answer10032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181600" y="3535363"/>
            <a:ext cx="5756275" cy="427037"/>
            <a:chOff x="5181600" y="3535363"/>
            <a:chExt cx="5756275" cy="427037"/>
          </a:xfrm>
        </p:grpSpPr>
        <p:sp>
          <p:nvSpPr>
            <p:cNvPr id="9236" name="mmprod_s2_104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588045" y="3535363"/>
              <a:ext cx="493766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FF0066"/>
                  </a:solidFill>
                  <a:latin typeface="Arial" charset="0"/>
                </a:rPr>
                <a:t>c) </a:t>
              </a:r>
            </a:p>
          </p:txBody>
        </p:sp>
        <p:sp>
          <p:nvSpPr>
            <p:cNvPr id="9237" name="mmprod_s1_10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083399" y="3535363"/>
              <a:ext cx="4854476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FF0066"/>
                  </a:solidFill>
                  <a:latin typeface="Arial" charset="0"/>
                </a:rPr>
                <a:t>8 chiếc xe máy</a:t>
              </a:r>
            </a:p>
          </p:txBody>
        </p:sp>
        <p:pic>
          <p:nvPicPr>
            <p:cNvPr id="9238" name="mmprod_answer_input10032" descr="radio2.emf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3646542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32" name="mmprod_answer10034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673100" y="3535363"/>
            <a:ext cx="5756275" cy="427037"/>
            <a:chOff x="673100" y="3535363"/>
            <a:chExt cx="5756275" cy="427037"/>
          </a:xfrm>
        </p:grpSpPr>
        <p:sp>
          <p:nvSpPr>
            <p:cNvPr id="9233" name="mmprod_s2_1044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079545" y="3535363"/>
              <a:ext cx="514407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FF0066"/>
                  </a:solidFill>
                  <a:latin typeface="Arial" charset="0"/>
                </a:rPr>
                <a:t>d) </a:t>
              </a:r>
            </a:p>
          </p:txBody>
        </p:sp>
        <p:sp>
          <p:nvSpPr>
            <p:cNvPr id="9234" name="mmprod_s1_1024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600302" y="3535363"/>
              <a:ext cx="4829073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FF0066"/>
                  </a:solidFill>
                  <a:latin typeface="Arial" charset="0"/>
                </a:rPr>
                <a:t>9 chiếc xe máy</a:t>
              </a:r>
            </a:p>
          </p:txBody>
        </p:sp>
        <p:pic>
          <p:nvPicPr>
            <p:cNvPr id="9235" name="mmprod_answer_input10034" descr="radio1.emf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3646542"/>
              <a:ext cx="205646" cy="20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9288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8000"/>
          </a:solidFill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grpSp>
        <p:nvGrpSpPr>
          <p:cNvPr id="10243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260" name="Picture 5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6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2" name="Picture 7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3" name="Picture 8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9" descr="Picture3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4087018" y="-505618"/>
            <a:ext cx="969963" cy="2438400"/>
          </a:xfrm>
          <a:noFill/>
        </p:spPr>
      </p:pic>
      <p:pic>
        <p:nvPicPr>
          <p:cNvPr id="10245" name="Picture 10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6275" y="-676275"/>
            <a:ext cx="704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00975" y="-638175"/>
            <a:ext cx="704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2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2362200"/>
            <a:ext cx="704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3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33875" y="5114925"/>
            <a:ext cx="857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4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1513" y="5348287"/>
            <a:ext cx="7048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5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720013" y="5386387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" descr="C:\Users\Admin\Desktop\Hội giảng 8.3\Ảnh\Motorcycle-SH-mode-125cc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1895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" descr="C:\Users\Admin\Desktop\Hội giảng 8.3\Ảnh\Motorcycle-SH-mode-125cc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1895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" descr="C:\Users\Admin\Desktop\Hội giảng 8.3\Ảnh\Motorcycle-SH-mode-125cc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1895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" descr="C:\Users\Admin\Desktop\Hội giảng 8.3\Ảnh\Motorcycle-SH-mode-125cc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3352800"/>
            <a:ext cx="1895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" descr="C:\Users\Admin\Desktop\Hội giảng 8.3\Ảnh\Motorcycle-SH-mode-125cc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3352800"/>
            <a:ext cx="1895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" descr="C:\Users\Admin\Desktop\Hội giảng 8.3\Ảnh\Motorcycle-SH-mode-125cc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3352800"/>
            <a:ext cx="1895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2" descr="C:\Users\Admin\Desktop\Hội giảng 8.3\Ảnh\Motorcycle-SH-mode-125cc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1905000"/>
            <a:ext cx="1895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2" descr="C:\Users\Admin\Desktop\Hội giảng 8.3\Ảnh\Motorcycle-SH-mode-125cc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1905000"/>
            <a:ext cx="1895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9144000" y="4800600"/>
            <a:ext cx="1447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600" b="1" dirty="0">
                <a:solidFill>
                  <a:srgbClr val="FF0066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835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78035E-8 L -0.57084 5.78035E-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036785504,C:\Users\Admin\Desktop\Hội giảng 8.3\nhan biet y nghia cua cac chu so trong cuoc songhang ngay\Media.ppcx"/>
  <p:tag name="PPSNARRATIONPROPS" val="C:\Users\Admin\Desktop\Hội giảng 8.3\nhac kloi 1.mp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ry again]]&gt;&lt;/Text&gt;&lt;FontSize&gt;&lt;![CDATA[18]]&gt;&lt;/FontSize&gt;&lt;Left&gt;&lt;![CDATA[0]]&gt;&lt;/Left&gt;&lt;Top&gt;&lt;![CDATA[0]]&gt;&lt;/Top&gt;&lt;/ChangeData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You must answer the question before continuing]]&gt;&lt;/Text&gt;&lt;FontSize&gt;&lt;![CDATA[18]]&gt;&lt;/FontSize&gt;&lt;Left&gt;&lt;![CDATA[0]]&gt;&lt;/Left&gt;&lt;Top&gt;&lt;![CDATA[0]]&gt;&lt;/Top&gt;&lt;/ChangeData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3]]&gt;&lt;/Left&gt;&lt;Top&gt;&lt;![CDATA[218.375]]&gt;&lt;/Top&gt;&lt;/ChangeData&gt;"/>
  <p:tag name="MMPROD_ID" val="10056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057&quot;&gt;&lt;property id=&quot;10020&quot; value=&quot;9&quot;/&gt;&lt;property id=&quot;10102&quot; value=&quot;0&quot;/&gt;&lt;property id=&quot;10191&quot; value=&quot;-1&quot;/&gt;&lt;/object&gt;"/>
  <p:tag name="MMPROD_COLLECTIONCONTAINERID" val="10053"/>
  <p:tag name="MMPROD_PARENTID" val="10052"/>
  <p:tag name="MMPROD_ANSWERLETTER" val="a) 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402]]&gt;&lt;/Left&gt;&lt;Top&gt;&lt;![CDATA[218.375]]&gt;&lt;/Top&gt;&lt;/ChangeData&gt;"/>
  <p:tag name="MMPROD_ID" val="10058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59&quot;&gt;&lt;property id=&quot;10020&quot; value=&quot;9&quot;/&gt;&lt;property id=&quot;10102&quot; value=&quot;0&quot;/&gt;&lt;property id=&quot;10191&quot; value=&quot;-1&quot;/&gt;&lt;/object&gt;"/>
  <p:tag name="MMPROD_COLLECTIONCONTAINERID" val="10053"/>
  <p:tag name="MMPROD_PARENTID" val="10052"/>
  <p:tag name="MMPROD_ANSWERLETTER" val="b) 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3]]&gt;&lt;/Left&gt;&lt;Top&gt;&lt;![CDATA[332.375]]&gt;&lt;/Top&gt;&lt;/ChangeData&gt;"/>
  <p:tag name="MMPROD_ID" val="10060"/>
  <p:tag name="MMPROD_TYPE" val="10018"/>
  <p:tag name="MMPROD_DATA" val="&lt;property id=&quot;10074&quot; value=&quot;1&quot;/&gt;&lt;property id=&quot;10193&quot; value=&quot;c&quot;/&gt;&lt;property id=&quot;10199&quot; value=&quot;0&quot;/&gt;&lt;object type=&quot;10049&quot; unique_id=&quot;10061&quot;&gt;&lt;property id=&quot;10020&quot; value=&quot;9&quot;/&gt;&lt;property id=&quot;10102&quot; value=&quot;0&quot;/&gt;&lt;property id=&quot;10191&quot; value=&quot;-1&quot;/&gt;&lt;/object&gt;"/>
  <p:tag name="MMPROD_COLLECTIONCONTAINERID" val="10053"/>
  <p:tag name="MMPROD_PARENTID" val="10052"/>
  <p:tag name="MMPROD_ANSWERLETTER" val="c) 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408]]&gt;&lt;/Left&gt;&lt;Top&gt;&lt;![CDATA[326.375]]&gt;&lt;/Top&gt;&lt;/ChangeData&gt;"/>
  <p:tag name="MMPROD_ID" val="10062"/>
  <p:tag name="MMPROD_TYPE" val="10018"/>
  <p:tag name="MMPROD_DATA" val="&lt;property id=&quot;10074&quot; value=&quot;0&quot;/&gt;&lt;property id=&quot;10193&quot; value=&quot;d&quot;/&gt;&lt;property id=&quot;10199&quot; value=&quot;0&quot;/&gt;&lt;object type=&quot;10049&quot; unique_id=&quot;10063&quot;&gt;&lt;property id=&quot;10020&quot; value=&quot;9&quot;/&gt;&lt;property id=&quot;10102&quot; value=&quot;0&quot;/&gt;&lt;property id=&quot;10191&quot; value=&quot;-1&quot;/&gt;&lt;/object&gt;"/>
  <p:tag name="MMPROD_COLLECTIONCONTAINERID" val="10053"/>
  <p:tag name="MMPROD_PARENTID" val="10052"/>
  <p:tag name="MMPROD_ANSWERLETTER" val="d) 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28]]&gt;&lt;/FontSize&gt;&lt;Left&gt;&lt;![CDATA[85]]&gt;&lt;/Left&gt;&lt;Top&gt;&lt;![CDATA[271.2001]]&gt;&lt;/Top&gt;&lt;/ChangeData&gt;"/>
  <p:tag name="MMPROD_ABSOLUTEPOSITIONID" val="10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ry again]]&gt;&lt;/Text&gt;&lt;FontSize&gt;&lt;![CDATA[18]]&gt;&lt;/FontSize&gt;&lt;Left&gt;&lt;![CDATA[0]]&gt;&lt;/Left&gt;&lt;Top&gt;&lt;![CDATA[0]]&gt;&lt;/Top&gt;&lt;/ChangeData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9 chiếc ô tô]]&gt;&lt;/Text&gt;&lt;FontSize&gt;&lt;![CDATA[28]]&gt;&lt;/FontSize&gt;&lt;Left&gt;&lt;![CDATA[126]]&gt;&lt;/Left&gt;&lt;Top&gt;&lt;![CDATA[271.2001]]&gt;&lt;/Top&gt;&lt;/ChangeData&gt;"/>
  <p:tag name="MMPROD_ABSOLUTEPOSITIONID" val="102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1"/>
  <p:tag name="MMPROD_SCALEOPERATION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.0001]]&gt;&lt;/Top&gt;&lt;/ChangeData&gt;"/>
  <p:tag name="MMPROD_ABSOLUTEPOSITIONID" val="104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7 chiếc ô tô]]&gt;&lt;/Text&gt;&lt;FontSize&gt;&lt;![CDATA[28]]&gt;&lt;/FontSize&gt;&lt;Left&gt;&lt;![CDATA[124]]&gt;&lt;/Left&gt;&lt;Top&gt;&lt;![CDATA[224.0001]]&gt;&lt;/Top&gt;&lt;/ChangeData&gt;"/>
  <p:tag name="MMPROD_ABSOLUTEPOSITIONID" val="102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.8001]]&gt;&lt;/Top&gt;&lt;/ChangeData&gt;"/>
  <p:tag name="MMPROD_ABSOLUTEPOSITIONID" val="104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5 chiếc ô tô]]&gt;&lt;/Text&gt;&lt;FontSize&gt;&lt;![CDATA[28]]&gt;&lt;/FontSize&gt;&lt;Left&gt;&lt;![CDATA[126]]&gt;&lt;/Left&gt;&lt;Top&gt;&lt;![CDATA[176.8001]]&gt;&lt;/Top&gt;&lt;/ChangeData&gt;"/>
  <p:tag name="MMPROD_ABSOLUTEPOSITIONID" val="102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001]]&gt;&lt;/Top&gt;&lt;/ChangeData&gt;"/>
  <p:tag name="MMPROD_ABSOLUTEPOSITIONID" val="104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3 chiếc ô tô]]&gt;&lt;/Text&gt;&lt;FontSize&gt;&lt;![CDATA[28]]&gt;&lt;/FontSize&gt;&lt;Left&gt;&lt;![CDATA[126]]&gt;&lt;/Left&gt;&lt;Top&gt;&lt;![CDATA[129.6001]]&gt;&lt;/Top&gt;&lt;/ChangeData&gt;"/>
  <p:tag name="MMPROD_ABSOLUTEPOSITIONID" val="102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You must answer the question before continuing]]&gt;&lt;/Text&gt;&lt;FontSize&gt;&lt;![CDATA[18]]&gt;&lt;/FontSize&gt;&lt;Left&gt;&lt;![CDATA[0]]&gt;&lt;/Left&gt;&lt;Top&gt;&lt;![CDATA[0]]&gt;&lt;/Top&gt;&lt;/ChangeData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2,2036785504,C:\Users\Admin\Desktop\Hội giảng 8.3\nhan biet y nghia cua cac chu so trong cuoc songhang ngay\Media.ppcx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4,2036785504,C:\Users\Admin\Desktop\Hội giảng 8.3\nhan biet y nghia cua cac chu so trong cuoc songhang ngay\Media.ppcx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5,2036785504,C:\Users\Admin\Desktop\Hội giảng 8.3\nhan biet y nghia cua cac chu so trong cuoc songhang ngay\Media.ppcx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7,2036785504,C:\Users\Admin\Desktop\Hội giảng 8.3\nhan biet y nghia cua cac chu so trong cuoc songhang ngay\Media.ppcx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2036785504,C:\Users\Admin\Desktop\Hội giảng 8.3\nhan biet y nghia cua cac chu so trong cuoc songhang ngay\Media.ppcx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0,2036785504,C:\Users\Admin\Desktop\Hội giảng 8.3\nhan biet y nghia cua cac chu so trong cuoc songhang ngay\Media.ppcx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1,2036785504,C:\Users\Admin\Desktop\Hội giảng 8.3\nhan biet y nghia cua cac chu so trong cuoc songhang ngay\Media.ppcx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3,2036785504,C:\Users\Admin\Desktop\Hội giảng 8.3\nhan biet y nghia cua cac chu so trong cuoc songhang ngay\Media.ppcx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4,2036785504,C:\Users\Admin\Desktop\Hội giảng 8.3\nhan biet y nghia cua cac chu so trong cuoc songhang ngay\Media.ppc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5,2036785504,C:\Users\Admin\Desktop\Hội giảng 8.3\nhan biet y nghia cua cac chu so trong cuoc songhang ngay\Media.ppcx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6,2036785504,C:\Users\Admin\Desktop\Hội giảng 8.3\nhan biet y nghia cua cac chu so trong cuoc songhang ngay\Media.ppcx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7,2036785504,C:\Users\Admin\Desktop\Hội giảng 8.3\nhan biet y nghia cua cac chu so trong cuoc songhang ngay\Media.ppcx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8,2036785504,C:\Users\Admin\Desktop\Hội giảng 8.3\nhan biet y nghia cua cac chu so trong cuoc songhang ngay\Media.ppcx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9,2036785504,C:\Users\Admin\Desktop\Hội giảng 8.3\nhan biet y nghia cua cac chu so trong cuoc songhang ngay\Media.ppcx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0,2036785504,C:\Users\Admin\Desktop\Hội giảng 8.3\nhan biet y nghia cua cac chu so trong cuoc songhang ngay\Media.ppcx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1,2036785504,C:\Users\Admin\Desktop\Hội giảng 8.3\nhan biet y nghia cua cac chu so trong cuoc songhang ngay\Media.ppcx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2,2036785504,C:\Users\Admin\Desktop\Hội giảng 8.3\nhan biet y nghia cua cac chu so trong cuoc songhang ngay\Media.ppcx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31]]&gt;&lt;/SlideID&gt;&lt;/ChangeData&gt;"/>
  <p:tag name="MMPROD_PASSDATA" val="&lt;object type=&quot;10050&quot; unique_id=&quot;10106&quot;&gt;&lt;property id=&quot;10020&quot; value=&quot;2&quot;/&gt;&lt;property id=&quot;10191&quot; value=&quot;16&quot;/&gt;&lt;/object&gt;"/>
  <p:tag name="MMPROD_FAILDATA" val="&lt;object type=&quot;10051&quot; unique_id=&quot;10107&quot;&gt;&lt;property id=&quot;10020&quot; value=&quot;2&quot;/&gt;&lt;property id=&quot;10191&quot; value=&quot;17&quot;/&gt;&lt;/object&gt;"/>
  <p:tag name="MMPROD_ID" val="10104"/>
  <p:tag name="MMPROD_TYPE" val="10008"/>
  <p:tag name="MMPROD_DATA" val="&lt;property id=&quot;10026&quot; value=&quot;10&quot;/&gt;&lt;property id=&quot;10027&quot; value=&quot;Interaction10104&quot;/&gt;&lt;property id=&quot;10028&quot; value=&quot;0&quot;/&gt;&lt;property id=&quot;10063&quot; value=&quot;2&quot;/&gt;&lt;property id=&quot;10070&quot; value=&quot;Câu 8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3&quot;/&gt;&lt;property id=&quot;10112&quot; value=&quot;1&quot;/&gt;&lt;property id=&quot;10115&quot; value=&quot;1&quot;/&gt;&lt;property id=&quot;10120&quot; value=&quot;2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2036785504,C:\Users\Admin\Desktop\Hội giảng 8.3\nhan biet y nghia cua cac chu so trong cuoc songhang ngay\Media.ppcx"/>
  <p:tag name="PPSNARRATION" val="53,2036785504,C:\Users\Admin\Desktop\Hội giảng 8.3\nhan biet y nghia cua cac chu so trong cuoc songhang ngay\Media.ppcx"/>
  <p:tag name="MMPROD_ANSWERCOUNT" val="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04"/>
  <p:tag name="MMPROD_ABSOLUTEPOSITIONID" val="100"/>
  <p:tag name="MMPROD_LASTVALUES" val="&lt;ChangeData&gt;&lt;Text&gt;&lt;![CDATA[Câu hỏi số 1: Các con hãy tìm ngày trong tuần còn thiếu ?]]&gt;&lt;/Text&gt;&lt;FontSize&gt;&lt;![CDATA[37]]&gt;&lt;/FontSize&gt;&lt;Left&gt;&lt;![CDATA[0]]&gt;&lt;/Left&gt;&lt;Top&gt;&lt;![CDATA[0]]&gt;&lt;/Top&gt;&lt;/ChangeData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orrect - Click anywhere to continue]]&gt;&lt;/Text&gt;&lt;FontSize&gt;&lt;![CDATA[18]]&gt;&lt;/FontSize&gt;&lt;Left&gt;&lt;![CDATA[0]]&gt;&lt;/Left&gt;&lt;Top&gt;&lt;![CDATA[0]]&gt;&lt;/Top&gt;&lt;/ChangeData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Incorrect - Click anywhere to continue]]&gt;&lt;/Text&gt;&lt;FontSize&gt;&lt;![CDATA[18]]&gt;&lt;/FontSize&gt;&lt;Left&gt;&lt;![CDATA[0]]&gt;&lt;/Left&gt;&lt;Top&gt;&lt;![CDATA[0]]&gt;&lt;/Top&gt;&lt;/ChangeData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ry again]]&gt;&lt;/Text&gt;&lt;FontSize&gt;&lt;![CDATA[18]]&gt;&lt;/FontSize&gt;&lt;Left&gt;&lt;![CDATA[0]]&gt;&lt;/Left&gt;&lt;Top&gt;&lt;![CDATA[0]]&gt;&lt;/Top&gt;&lt;/ChangeData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You must answer the question before continuing]]&gt;&lt;/Text&gt;&lt;FontSize&gt;&lt;![CDATA[18]]&gt;&lt;/FontSize&gt;&lt;Left&gt;&lt;![CDATA[0]]&gt;&lt;/Left&gt;&lt;Top&gt;&lt;![CDATA[0]]&gt;&lt;/Top&gt;&lt;/ChangeData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3]]&gt;&lt;/Left&gt;&lt;Top&gt;&lt;![CDATA[129.625]]&gt;&lt;/Top&gt;&lt;/ChangeData&gt;"/>
  <p:tag name="MMPROD_ID" val="10014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15&quot;&gt;&lt;property id=&quot;10020&quot; value=&quot;9&quot;/&gt;&lt;property id=&quot;10102&quot; value=&quot;0&quot;/&gt;&lt;property id=&quot;10191&quot; value=&quot;-1&quot;/&gt;&lt;/object&gt;"/>
  <p:tag name="MMPROD_COLLECTIONCONTAINERID" val="10011"/>
  <p:tag name="MMPROD_PARENTID" val="10010"/>
  <p:tag name="MMPROD_ANSWERLETTER" val="a) 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3]]&gt;&lt;/Left&gt;&lt;Top&gt;&lt;![CDATA[176.4001]]&gt;&lt;/Top&gt;&lt;/ChangeData&gt;"/>
  <p:tag name="MMPROD_ID" val="10108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109&quot;&gt;&lt;property id=&quot;10020&quot; value=&quot;9&quot;/&gt;&lt;property id=&quot;10102&quot; value=&quot;0&quot;/&gt;&lt;property id=&quot;10191&quot; value=&quot;-1&quot;/&gt;&lt;/object&gt;"/>
  <p:tag name="MMPROD_COLLECTIONCONTAINERID" val="10105"/>
  <p:tag name="MMPROD_PARENTID" val="10104"/>
  <p:tag name="MMPROD_ANSWERLETTER" val="a) 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416.7999]]&gt;&lt;/Left&gt;&lt;Top&gt;&lt;![CDATA[176.8001]]&gt;&lt;/Top&gt;&lt;/ChangeData&gt;"/>
  <p:tag name="MMPROD_ID" val="10110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111&quot;&gt;&lt;property id=&quot;10020&quot; value=&quot;9&quot;/&gt;&lt;property id=&quot;10102&quot; value=&quot;0&quot;/&gt;&lt;property id=&quot;10191&quot; value=&quot;-1&quot;/&gt;&lt;/object&gt;"/>
  <p:tag name="MMPROD_COLLECTIONCONTAINERID" val="10105"/>
  <p:tag name="MMPROD_PARENTID" val="10104"/>
  <p:tag name="MMPROD_ANSWERLETTER" val="b) 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3]]&gt;&lt;/Left&gt;&lt;Top&gt;&lt;![CDATA[314.4001]]&gt;&lt;/Top&gt;&lt;/ChangeData&gt;"/>
  <p:tag name="MMPROD_ID" val="10112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113&quot;&gt;&lt;property id=&quot;10020&quot; value=&quot;9&quot;/&gt;&lt;property id=&quot;10102&quot; value=&quot;0&quot;/&gt;&lt;property id=&quot;10191&quot; value=&quot;-1&quot;/&gt;&lt;/object&gt;"/>
  <p:tag name="MMPROD_COLLECTIONCONTAINERID" val="10105"/>
  <p:tag name="MMPROD_PARENTID" val="10104"/>
  <p:tag name="MMPROD_ANSWERLETTER" val="c) 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414]]&gt;&lt;/Left&gt;&lt;Top&gt;&lt;![CDATA[314.4001]]&gt;&lt;/Top&gt;&lt;/ChangeData&gt;"/>
  <p:tag name="MMPROD_ID" val="10114"/>
  <p:tag name="MMPROD_TYPE" val="10018"/>
  <p:tag name="MMPROD_DATA" val="&lt;property id=&quot;10074&quot; value=&quot;1&quot;/&gt;&lt;property id=&quot;10193&quot; value=&quot;d&quot;/&gt;&lt;property id=&quot;10199&quot; value=&quot;0&quot;/&gt;&lt;object type=&quot;10049&quot; unique_id=&quot;10115&quot;&gt;&lt;property id=&quot;10020&quot; value=&quot;9&quot;/&gt;&lt;property id=&quot;10102&quot; value=&quot;0&quot;/&gt;&lt;property id=&quot;10191&quot; value=&quot;-1&quot;/&gt;&lt;/object&gt;"/>
  <p:tag name="MMPROD_COLLECTIONCONTAINERID" val="10105"/>
  <p:tag name="MMPROD_PARENTID" val="10104"/>
  <p:tag name="MMPROD_ANSWERLETTER" val="d) 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28]]&gt;&lt;/FontSize&gt;&lt;Left&gt;&lt;![CDATA[85]]&gt;&lt;/Left&gt;&lt;Top&gt;&lt;![CDATA[271.2001]]&gt;&lt;/Top&gt;&lt;/ChangeData&gt;"/>
  <p:tag name="MMPROD_ABSOLUTEPOSITIONID" val="104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ứ 6]]&gt;&lt;/Text&gt;&lt;FontSize&gt;&lt;![CDATA[28]]&gt;&lt;/FontSize&gt;&lt;Left&gt;&lt;![CDATA[126]]&gt;&lt;/Left&gt;&lt;Top&gt;&lt;![CDATA[271.2001]]&gt;&lt;/Top&gt;&lt;/ChangeData&gt;"/>
  <p:tag name="MMPROD_ABSOLUTEPOSITIONID" val="102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1"/>
  <p:tag name="MMPROD_SCALEOPERATION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.0001]]&gt;&lt;/Top&gt;&lt;/ChangeData&gt;"/>
  <p:tag name="MMPROD_ABSOLUTEPOSITIONID" val="104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ứ 5]]&gt;&lt;/Text&gt;&lt;FontSize&gt;&lt;![CDATA[28]]&gt;&lt;/FontSize&gt;&lt;Left&gt;&lt;![CDATA[124]]&gt;&lt;/Left&gt;&lt;Top&gt;&lt;![CDATA[224.0001]]&gt;&lt;/Top&gt;&lt;/ChangeData&gt;"/>
  <p:tag name="MMPROD_ABSOLUTEPOSITIONID" val="102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378]]&gt;&lt;/Left&gt;&lt;Top&gt;&lt;![CDATA[132]]&gt;&lt;/Top&gt;&lt;/ChangeData&gt;"/>
  <p:tag name="MMPROD_ID" val="10016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17&quot;&gt;&lt;property id=&quot;10020&quot; value=&quot;9&quot;/&gt;&lt;property id=&quot;10102&quot; value=&quot;0&quot;/&gt;&lt;property id=&quot;10191&quot; value=&quot;-1&quot;/&gt;&lt;/object&gt;"/>
  <p:tag name="MMPROD_COLLECTIONCONTAINERID" val="10011"/>
  <p:tag name="MMPROD_PARENTID" val="10010"/>
  <p:tag name="MMPROD_ANSWERLETTER" val="b) 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.8001]]&gt;&lt;/Top&gt;&lt;/ChangeData&gt;"/>
  <p:tag name="MMPROD_ABSOLUTEPOSITIONID" val="104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ứ 3]]&gt;&lt;/Text&gt;&lt;FontSize&gt;&lt;![CDATA[28]]&gt;&lt;/FontSize&gt;&lt;Left&gt;&lt;![CDATA[126]]&gt;&lt;/Left&gt;&lt;Top&gt;&lt;![CDATA[176.8001]]&gt;&lt;/Top&gt;&lt;/ChangeData&gt;"/>
  <p:tag name="MMPROD_ABSOLUTEPOSITIONID" val="102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001]]&gt;&lt;/Top&gt;&lt;/ChangeData&gt;"/>
  <p:tag name="MMPROD_ABSOLUTEPOSITIONID" val="104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ứ 2]]&gt;&lt;/Text&gt;&lt;FontSize&gt;&lt;![CDATA[28]]&gt;&lt;/FontSize&gt;&lt;Left&gt;&lt;![CDATA[126]]&gt;&lt;/Left&gt;&lt;Top&gt;&lt;![CDATA[129.6001]]&gt;&lt;/Top&gt;&lt;/ChangeData&gt;"/>
  <p:tag name="MMPROD_ABSOLUTEPOSITIONID" val="102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4,2036785504,C:\Users\Admin\Desktop\Hội giảng 8.3\nhan biet y nghia cua cac chu so trong cuoc songhang ngay\Media.ppcx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5,2036785504,C:\Users\Admin\Desktop\Hội giảng 8.3\nhan biet y nghia cua cac chu so trong cuoc songhang ngay\Media.ppcx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32]]&gt;&lt;/SlideID&gt;&lt;/ChangeData&gt;"/>
  <p:tag name="MMPROD_PASSDATA" val="&lt;object type=&quot;10050&quot; unique_id=&quot;10120&quot;&gt;&lt;property id=&quot;10020&quot; value=&quot;2&quot;/&gt;&lt;property id=&quot;10191&quot; value=&quot;18&quot;/&gt;&lt;/object&gt;"/>
  <p:tag name="MMPROD_FAILDATA" val="&lt;object type=&quot;10051&quot; unique_id=&quot;10121&quot;&gt;&lt;property id=&quot;10020&quot; value=&quot;2&quot;/&gt;&lt;property id=&quot;10191&quot; value=&quot;19&quot;/&gt;&lt;/object&gt;"/>
  <p:tag name="MMPROD_ID" val="10118"/>
  <p:tag name="MMPROD_TYPE" val="10008"/>
  <p:tag name="MMPROD_DATA" val="&lt;property id=&quot;10026&quot; value=&quot;10&quot;/&gt;&lt;property id=&quot;10027&quot; value=&quot;Interaction10118&quot;/&gt;&lt;property id=&quot;10028&quot; value=&quot;0&quot;/&gt;&lt;property id=&quot;10063&quot; value=&quot;2&quot;/&gt;&lt;property id=&quot;10070&quot; value=&quot;Câu 9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3&quot;/&gt;&lt;property id=&quot;10112&quot; value=&quot;1&quot;/&gt;&lt;property id=&quot;10115&quot; value=&quot;1&quot;/&gt;&lt;property id=&quot;10120&quot; value=&quot;2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2036785504,C:\Users\Admin\Desktop\Hội giảng 8.3\nhan biet y nghia cua cac chu so trong cuoc songhang ngay\Media.ppcx"/>
  <p:tag name="PPSNARRATION" val="56,2036785504,C:\Users\Admin\Desktop\Hội giảng 8.3\nhan biet y nghia cua cac chu so trong cuoc songhang ngay\Media.ppcx"/>
  <p:tag name="MMPROD_ANSWERCOUNT" val="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18"/>
  <p:tag name="MMPROD_ABSOLUTEPOSITIONID" val="100"/>
  <p:tag name="MMPROD_LASTVALUES" val="&lt;ChangeData&gt;&lt;Text&gt;&lt;![CDATA[Câu hỏi sô 2: Con hãy tìm những số còn thiếu trên bàn phím điện thoại?]]&gt;&lt;/Text&gt;&lt;FontSize&gt;&lt;![CDATA[37]]&gt;&lt;/FontSize&gt;&lt;Left&gt;&lt;![CDATA[0]]&gt;&lt;/Left&gt;&lt;Top&gt;&lt;![CDATA[0]]&gt;&lt;/Top&gt;&lt;/ChangeData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48]]&gt;&lt;/Left&gt;&lt;Top&gt;&lt;![CDATA[264]]&gt;&lt;/Top&gt;&lt;/ChangeData&gt;"/>
  <p:tag name="MMPROD_ID" val="10018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019&quot;&gt;&lt;property id=&quot;10020&quot; value=&quot;9&quot;/&gt;&lt;property id=&quot;10102&quot; value=&quot;0&quot;/&gt;&lt;property id=&quot;10191&quot; value=&quot;-1&quot;/&gt;&lt;/object&gt;"/>
  <p:tag name="MMPROD_COLLECTIONCONTAINERID" val="10011"/>
  <p:tag name="MMPROD_PARENTID" val="10010"/>
  <p:tag name="MMPROD_ANSWERLETTER" val="c) 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orrect - Click anywhere to continue]]&gt;&lt;/Text&gt;&lt;FontSize&gt;&lt;![CDATA[18]]&gt;&lt;/FontSize&gt;&lt;Left&gt;&lt;![CDATA[0]]&gt;&lt;/Left&gt;&lt;Top&gt;&lt;![CDATA[0]]&gt;&lt;/Top&gt;&lt;/ChangeData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Incorrect - Click anywhere to continue]]&gt;&lt;/Text&gt;&lt;FontSize&gt;&lt;![CDATA[18]]&gt;&lt;/FontSize&gt;&lt;Left&gt;&lt;![CDATA[0]]&gt;&lt;/Left&gt;&lt;Top&gt;&lt;![CDATA[0]]&gt;&lt;/Top&gt;&lt;/ChangeData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ry again]]&gt;&lt;/Text&gt;&lt;FontSize&gt;&lt;![CDATA[18]]&gt;&lt;/FontSize&gt;&lt;Left&gt;&lt;![CDATA[0]]&gt;&lt;/Left&gt;&lt;Top&gt;&lt;![CDATA[0]]&gt;&lt;/Top&gt;&lt;/ChangeData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You must answer the question before continuing]]&gt;&lt;/Text&gt;&lt;FontSize&gt;&lt;![CDATA[18]]&gt;&lt;/FontSize&gt;&lt;Left&gt;&lt;![CDATA[0]]&gt;&lt;/Left&gt;&lt;Top&gt;&lt;![CDATA[0]]&gt;&lt;/Top&gt;&lt;/ChangeData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378]]&gt;&lt;/Left&gt;&lt;Top&gt;&lt;![CDATA[264]]&gt;&lt;/Top&gt;&lt;/ChangeData&gt;"/>
  <p:tag name="MMPROD_ID" val="10020"/>
  <p:tag name="MMPROD_TYPE" val="10018"/>
  <p:tag name="MMPROD_DATA" val="&lt;property id=&quot;10074&quot; value=&quot;0&quot;/&gt;&lt;property id=&quot;10193&quot; value=&quot;d&quot;/&gt;&lt;property id=&quot;10199&quot; value=&quot;0&quot;/&gt;&lt;object type=&quot;10049&quot; unique_id=&quot;10021&quot;&gt;&lt;property id=&quot;10020&quot; value=&quot;9&quot;/&gt;&lt;property id=&quot;10102&quot; value=&quot;0&quot;/&gt;&lt;property id=&quot;10191&quot; value=&quot;-1&quot;/&gt;&lt;/object&gt;"/>
  <p:tag name="MMPROD_COLLECTIONCONTAINERID" val="10011"/>
  <p:tag name="MMPROD_PARENTID" val="10010"/>
  <p:tag name="MMPROD_ANSWERLETTER" val="d) 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3]]&gt;&lt;/Left&gt;&lt;Top&gt;&lt;![CDATA[176.4001]]&gt;&lt;/Top&gt;&lt;/ChangeData&gt;"/>
  <p:tag name="MMPROD_ID" val="10122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123&quot;&gt;&lt;property id=&quot;10020&quot; value=&quot;9&quot;/&gt;&lt;property id=&quot;10102&quot; value=&quot;0&quot;/&gt;&lt;property id=&quot;10191&quot; value=&quot;-1&quot;/&gt;&lt;/object&gt;"/>
  <p:tag name="MMPROD_COLLECTIONCONTAINERID" val="10119"/>
  <p:tag name="MMPROD_PARENTID" val="10118"/>
  <p:tag name="MMPROD_ANSWERLETTER" val="a) 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404.7999]]&gt;&lt;/Left&gt;&lt;Top&gt;&lt;![CDATA[176.8001]]&gt;&lt;/Top&gt;&lt;/ChangeData&gt;"/>
  <p:tag name="MMPROD_ID" val="10124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125&quot;&gt;&lt;property id=&quot;10020&quot; value=&quot;9&quot;/&gt;&lt;property id=&quot;10102&quot; value=&quot;0&quot;/&gt;&lt;property id=&quot;10191&quot; value=&quot;-1&quot;/&gt;&lt;/object&gt;"/>
  <p:tag name="MMPROD_COLLECTIONCONTAINERID" val="10119"/>
  <p:tag name="MMPROD_PARENTID" val="10118"/>
  <p:tag name="MMPROD_ANSWERLETTER" val="b) 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3]]&gt;&lt;/Left&gt;&lt;Top&gt;&lt;![CDATA[308.4001]]&gt;&lt;/Top&gt;&lt;/ChangeData&gt;"/>
  <p:tag name="MMPROD_ID" val="10126"/>
  <p:tag name="MMPROD_TYPE" val="10018"/>
  <p:tag name="MMPROD_DATA" val="&lt;property id=&quot;10074&quot; value=&quot;1&quot;/&gt;&lt;property id=&quot;10193&quot; value=&quot;c&quot;/&gt;&lt;property id=&quot;10199&quot; value=&quot;0&quot;/&gt;&lt;object type=&quot;10049&quot; unique_id=&quot;10127&quot;&gt;&lt;property id=&quot;10020&quot; value=&quot;9&quot;/&gt;&lt;property id=&quot;10102&quot; value=&quot;0&quot;/&gt;&lt;property id=&quot;10191&quot; value=&quot;-1&quot;/&gt;&lt;/object&gt;"/>
  <p:tag name="MMPROD_COLLECTIONCONTAINERID" val="10119"/>
  <p:tag name="MMPROD_PARENTID" val="10118"/>
  <p:tag name="MMPROD_ANSWERLETTER" val="c) 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410.7999]]&gt;&lt;/Left&gt;&lt;Top&gt;&lt;![CDATA[308.4001]]&gt;&lt;/Top&gt;&lt;/ChangeData&gt;"/>
  <p:tag name="MMPROD_ID" val="10128"/>
  <p:tag name="MMPROD_TYPE" val="10018"/>
  <p:tag name="MMPROD_DATA" val="&lt;property id=&quot;10074&quot; value=&quot;0&quot;/&gt;&lt;property id=&quot;10193&quot; value=&quot;d&quot;/&gt;&lt;property id=&quot;10199&quot; value=&quot;0&quot;/&gt;&lt;object type=&quot;10049&quot; unique_id=&quot;10129&quot;&gt;&lt;property id=&quot;10020&quot; value=&quot;9&quot;/&gt;&lt;property id=&quot;10102&quot; value=&quot;0&quot;/&gt;&lt;property id=&quot;10191&quot; value=&quot;-1&quot;/&gt;&lt;/object&gt;"/>
  <p:tag name="MMPROD_COLLECTIONCONTAINERID" val="10119"/>
  <p:tag name="MMPROD_PARENTID" val="10118"/>
  <p:tag name="MMPROD_ANSWERLETTER" val="d) 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28]]&gt;&lt;/FontSize&gt;&lt;Left&gt;&lt;![CDATA[85]]&gt;&lt;/Left&gt;&lt;Top&gt;&lt;![CDATA[271.2001]]&gt;&lt;/Top&gt;&lt;/ChangeData&gt;"/>
  <p:tag name="MMPROD_ABSOLUTEPOSITIONID" val="104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6 và 8]]&gt;&lt;/Text&gt;&lt;FontSize&gt;&lt;![CDATA[28]]&gt;&lt;/FontSize&gt;&lt;Left&gt;&lt;![CDATA[126]]&gt;&lt;/Left&gt;&lt;Top&gt;&lt;![CDATA[271.2001]]&gt;&lt;/Top&gt;&lt;/ChangeData&gt;"/>
  <p:tag name="MMPROD_ABSOLUTEPOSITIONID" val="102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1"/>
  <p:tag name="MMPROD_SCALEOPERATION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.0001]]&gt;&lt;/Top&gt;&lt;/ChangeData&gt;"/>
  <p:tag name="MMPROD_ABSOLUTEPOSITIONID" val="104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5 và 7]]&gt;&lt;/Text&gt;&lt;FontSize&gt;&lt;![CDATA[28]]&gt;&lt;/FontSize&gt;&lt;Left&gt;&lt;![CDATA[124]]&gt;&lt;/Left&gt;&lt;Top&gt;&lt;![CDATA[224.0001]]&gt;&lt;/Top&gt;&lt;/ChangeData&gt;"/>
  <p:tag name="MMPROD_ABSOLUTEPOSITIONID" val="102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28]]&gt;&lt;/FontSize&gt;&lt;Left&gt;&lt;![CDATA[85]]&gt;&lt;/Left&gt;&lt;Top&gt;&lt;![CDATA[271.2001]]&gt;&lt;/Top&gt;&lt;/ChangeData&gt;"/>
  <p:tag name="MMPROD_ABSOLUTEPOSITIONID" val="104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.8001]]&gt;&lt;/Top&gt;&lt;/ChangeData&gt;"/>
  <p:tag name="MMPROD_ABSOLUTEPOSITIONID" val="104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2 và 4]]&gt;&lt;/Text&gt;&lt;FontSize&gt;&lt;![CDATA[28]]&gt;&lt;/FontSize&gt;&lt;Left&gt;&lt;![CDATA[126]]&gt;&lt;/Left&gt;&lt;Top&gt;&lt;![CDATA[176.8001]]&gt;&lt;/Top&gt;&lt;/ChangeData&gt;"/>
  <p:tag name="MMPROD_ABSOLUTEPOSITIONID" val="102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001]]&gt;&lt;/Top&gt;&lt;/ChangeData&gt;"/>
  <p:tag name="MMPROD_ABSOLUTEPOSITIONID" val="104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1 và 3]]&gt;&lt;/Text&gt;&lt;FontSize&gt;&lt;![CDATA[28]]&gt;&lt;/FontSize&gt;&lt;Left&gt;&lt;![CDATA[126]]&gt;&lt;/Left&gt;&lt;Top&gt;&lt;![CDATA[129.6001]]&gt;&lt;/Top&gt;&lt;/ChangeData&gt;"/>
  <p:tag name="MMPROD_ABSOLUTEPOSITIONID" val="102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7,2036785504,C:\Users\Admin\Desktop\Hội giảng 8.3\nhan biet y nghia cua cac chu so trong cuoc songhang ngay\Media.ppcx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8,2036785504,C:\Users\Admin\Desktop\Hội giảng 8.3\nhan biet y nghia cua cac chu so trong cuoc songhang ngay\Media.ppcx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33]]&gt;&lt;/SlideID&gt;&lt;/ChangeData&gt;"/>
  <p:tag name="MMPROD_PASSDATA" val="&lt;object type=&quot;10050&quot; unique_id=&quot;10134&quot;&gt;&lt;property id=&quot;10020&quot; value=&quot;2&quot;/&gt;&lt;property id=&quot;10191&quot; value=&quot;20&quot;/&gt;&lt;/object&gt;"/>
  <p:tag name="MMPROD_FAILDATA" val="&lt;object type=&quot;10051&quot; unique_id=&quot;10135&quot;&gt;&lt;property id=&quot;10020&quot; value=&quot;2&quot;/&gt;&lt;property id=&quot;10191&quot; value=&quot;21&quot;/&gt;&lt;/object&gt;"/>
  <p:tag name="MMPROD_ID" val="10132"/>
  <p:tag name="MMPROD_TYPE" val="10008"/>
  <p:tag name="MMPROD_DATA" val="&lt;property id=&quot;10026&quot; value=&quot;10&quot;/&gt;&lt;property id=&quot;10027&quot; value=&quot;Interaction10132&quot;/&gt;&lt;property id=&quot;10028&quot; value=&quot;0&quot;/&gt;&lt;property id=&quot;10063&quot; value=&quot;2&quot;/&gt;&lt;property id=&quot;10070&quot; value=&quot;Câu 10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3&quot;/&gt;&lt;property id=&quot;10112&quot; value=&quot;1&quot;/&gt;&lt;property id=&quot;10115&quot; value=&quot;1&quot;/&gt;&lt;property id=&quot;10120&quot; value=&quot;2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2036785504,C:\Users\Admin\Desktop\Hội giảng 8.3\nhan biet y nghia cua cac chu so trong cuoc songhang ngay\Media.ppcx"/>
  <p:tag name="PPSNARRATION" val="59,2036785504,C:\Users\Admin\Desktop\Hội giảng 8.3\nhan biet y nghia cua cac chu so trong cuoc songhang ngay\Media.ppcx"/>
  <p:tag name="MMPROD_ANSWERCOUNT" val="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âu hỏi số 3: Con hãy tìm những số còn thiếu trên đồng hồ nhé?]]&gt;&lt;/Text&gt;&lt;FontSize&gt;&lt;![CDATA[37]]&gt;&lt;/FontSize&gt;&lt;Left&gt;&lt;![CDATA[0]]&gt;&lt;/Left&gt;&lt;Top&gt;&lt;![CDATA[0]]&gt;&lt;/Top&gt;&lt;/ChangeData&gt;"/>
  <p:tag name="MMPROD_ID" val="10132"/>
  <p:tag name="MMPROD_ABSOLUTEPOSITIONID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2036785504,C:\Users\Admin\Desktop\Hội giảng 8.3\nhan biet y nghia cua cac chu so trong cuoc songhang ngay\Media.ppc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7 toa tàu]]&gt;&lt;/Text&gt;&lt;FontSize&gt;&lt;![CDATA[28]]&gt;&lt;/FontSize&gt;&lt;Left&gt;&lt;![CDATA[126]]&gt;&lt;/Left&gt;&lt;Top&gt;&lt;![CDATA[271.2001]]&gt;&lt;/Top&gt;&lt;/ChangeData&gt;"/>
  <p:tag name="MMPROD_ABSOLUTEPOSITIONID" val="102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3]]&gt;&lt;/Left&gt;&lt;Top&gt;&lt;![CDATA[129.6001]]&gt;&lt;/Top&gt;&lt;/ChangeData&gt;"/>
  <p:tag name="MMPROD_ID" val="10136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137&quot;&gt;&lt;property id=&quot;10020&quot; value=&quot;9&quot;/&gt;&lt;property id=&quot;10102&quot; value=&quot;0&quot;/&gt;&lt;property id=&quot;10191&quot; value=&quot;-1&quot;/&gt;&lt;/object&gt;"/>
  <p:tag name="MMPROD_COLLECTIONCONTAINERID" val="10133"/>
  <p:tag name="MMPROD_PARENTID" val="10132"/>
  <p:tag name="MMPROD_ANSWERLETTER" val="a) 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3]]&gt;&lt;/Left&gt;&lt;Top&gt;&lt;![CDATA[176.8001]]&gt;&lt;/Top&gt;&lt;/ChangeData&gt;"/>
  <p:tag name="MMPROD_ID" val="10138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139&quot;&gt;&lt;property id=&quot;10020&quot; value=&quot;9&quot;/&gt;&lt;property id=&quot;10102&quot; value=&quot;0&quot;/&gt;&lt;property id=&quot;10191&quot; value=&quot;-1&quot;/&gt;&lt;/object&gt;"/>
  <p:tag name="MMPROD_COLLECTIONCONTAINERID" val="10133"/>
  <p:tag name="MMPROD_PARENTID" val="10132"/>
  <p:tag name="MMPROD_ANSWERLETTER" val="b) 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3]]&gt;&lt;/Left&gt;&lt;Top&gt;&lt;![CDATA[224.0001]]&gt;&lt;/Top&gt;&lt;/ChangeData&gt;"/>
  <p:tag name="MMPROD_ID" val="10140"/>
  <p:tag name="MMPROD_TYPE" val="10018"/>
  <p:tag name="MMPROD_DATA" val="&lt;property id=&quot;10074&quot; value=&quot;1&quot;/&gt;&lt;property id=&quot;10193&quot; value=&quot;c&quot;/&gt;&lt;property id=&quot;10199&quot; value=&quot;0&quot;/&gt;&lt;object type=&quot;10049&quot; unique_id=&quot;10141&quot;&gt;&lt;property id=&quot;10020&quot; value=&quot;9&quot;/&gt;&lt;property id=&quot;10102&quot; value=&quot;0&quot;/&gt;&lt;property id=&quot;10191&quot; value=&quot;-1&quot;/&gt;&lt;/object&gt;"/>
  <p:tag name="MMPROD_COLLECTIONCONTAINERID" val="10133"/>
  <p:tag name="MMPROD_PARENTID" val="10132"/>
  <p:tag name="MMPROD_ANSWERLETTER" val="c) 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53]]&gt;&lt;/Left&gt;&lt;Top&gt;&lt;![CDATA[271.2001]]&gt;&lt;/Top&gt;&lt;/ChangeData&gt;"/>
  <p:tag name="MMPROD_ID" val="10142"/>
  <p:tag name="MMPROD_TYPE" val="10018"/>
  <p:tag name="MMPROD_DATA" val="&lt;property id=&quot;10074&quot; value=&quot;0&quot;/&gt;&lt;property id=&quot;10193&quot; value=&quot;d&quot;/&gt;&lt;property id=&quot;10199&quot; value=&quot;0&quot;/&gt;&lt;object type=&quot;10049&quot; unique_id=&quot;10143&quot;&gt;&lt;property id=&quot;10020&quot; value=&quot;9&quot;/&gt;&lt;property id=&quot;10102&quot; value=&quot;0&quot;/&gt;&lt;property id=&quot;10191&quot; value=&quot;-1&quot;/&gt;&lt;/object&gt;"/>
  <p:tag name="MMPROD_COLLECTIONCONTAINERID" val="10133"/>
  <p:tag name="MMPROD_PARENTID" val="10132"/>
  <p:tag name="MMPROD_ANSWERLETTER" val="d) 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orrect - Click anywhere to continue]]&gt;&lt;/Text&gt;&lt;FontSize&gt;&lt;![CDATA[18]]&gt;&lt;/FontSize&gt;&lt;Left&gt;&lt;![CDATA[0]]&gt;&lt;/Left&gt;&lt;Top&gt;&lt;![CDATA[0]]&gt;&lt;/Top&gt;&lt;/ChangeData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Incorrect - Click anywhere to continue]]&gt;&lt;/Text&gt;&lt;FontSize&gt;&lt;![CDATA[18]]&gt;&lt;/FontSize&gt;&lt;Left&gt;&lt;![CDATA[0]]&gt;&lt;/Left&gt;&lt;Top&gt;&lt;![CDATA[0]]&gt;&lt;/Top&gt;&lt;/ChangeData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1"/>
  <p:tag name="MMPROD_SCALEOPERATION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ry again]]&gt;&lt;/Text&gt;&lt;FontSize&gt;&lt;![CDATA[18]]&gt;&lt;/FontSize&gt;&lt;Left&gt;&lt;![CDATA[0]]&gt;&lt;/Left&gt;&lt;Top&gt;&lt;![CDATA[0]]&gt;&lt;/Top&gt;&lt;/ChangeData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You must answer the question before continuing]]&gt;&lt;/Text&gt;&lt;FontSize&gt;&lt;![CDATA[18]]&gt;&lt;/FontSize&gt;&lt;Left&gt;&lt;![CDATA[0]]&gt;&lt;/Left&gt;&lt;Top&gt;&lt;![CDATA[0]]&gt;&lt;/Top&gt;&lt;/ChangeData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4"/>
  <p:tag name="MMPROD_LASTVALUES" val="&lt;ChangeData&gt;&lt;Text&gt;&lt;![CDATA[d) ]]&gt;&lt;/Text&gt;&lt;FontSize&gt;&lt;![CDATA[28]]&gt;&lt;/FontSize&gt;&lt;Left&gt;&lt;![CDATA[85]]&gt;&lt;/Left&gt;&lt;Top&gt;&lt;![CDATA[271.2001]]&gt;&lt;/Top&gt;&lt;/ChangeData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4"/>
  <p:tag name="MMPROD_LASTVALUES" val="&lt;ChangeData&gt;&lt;Text&gt;&lt;![CDATA[1,3,7 và 9]]&gt;&lt;/Text&gt;&lt;FontSize&gt;&lt;![CDATA[28]]&gt;&lt;/FontSize&gt;&lt;Left&gt;&lt;![CDATA[126]]&gt;&lt;/Left&gt;&lt;Top&gt;&lt;![CDATA[271.2001]]&gt;&lt;/Top&gt;&lt;/ChangeData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1"/>
  <p:tag name="MMPROD_SCALEOPERATION" val="1"/>
  <p:tag name="MMPROD_TEXTSHAPE" val="102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3"/>
  <p:tag name="MMPROD_LASTVALUES" val="&lt;ChangeData&gt;&lt;Text&gt;&lt;![CDATA[c) ]]&gt;&lt;/Text&gt;&lt;FontSize&gt;&lt;![CDATA[28]]&gt;&lt;/FontSize&gt;&lt;Left&gt;&lt;![CDATA[85]]&gt;&lt;/Left&gt;&lt;Top&gt;&lt;![CDATA[224.0001]]&gt;&lt;/Top&gt;&lt;/ChangeData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3"/>
  <p:tag name="MMPROD_LASTVALUES" val="&lt;ChangeData&gt;&lt;Text&gt;&lt;![CDATA[1, 3,6 và 9]]&gt;&lt;/Text&gt;&lt;FontSize&gt;&lt;![CDATA[28]]&gt;&lt;/FontSize&gt;&lt;Left&gt;&lt;![CDATA[124]]&gt;&lt;/Left&gt;&lt;Top&gt;&lt;![CDATA[224.0001]]&gt;&lt;/Top&gt;&lt;/ChangeData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  <p:tag name="MMPROD_TEXTSHAPE" val="102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.0001]]&gt;&lt;/Top&gt;&lt;/ChangeData&gt;"/>
  <p:tag name="MMPROD_ABSOLUTEPOSITIONID" val="104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2"/>
  <p:tag name="MMPROD_LASTVALUES" val="&lt;ChangeData&gt;&lt;Text&gt;&lt;![CDATA[b) ]]&gt;&lt;/Text&gt;&lt;FontSize&gt;&lt;![CDATA[28]]&gt;&lt;/FontSize&gt;&lt;Left&gt;&lt;![CDATA[85]]&gt;&lt;/Left&gt;&lt;Top&gt;&lt;![CDATA[176.8001]]&gt;&lt;/Top&gt;&lt;/ChangeData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2"/>
  <p:tag name="MMPROD_LASTVALUES" val="&lt;ChangeData&gt;&lt;Text&gt;&lt;![CDATA[1,3,6 và 8]]&gt;&lt;/Text&gt;&lt;FontSize&gt;&lt;![CDATA[28]]&gt;&lt;/FontSize&gt;&lt;Left&gt;&lt;![CDATA[126]]&gt;&lt;/Left&gt;&lt;Top&gt;&lt;![CDATA[176.8001]]&gt;&lt;/Top&gt;&lt;/ChangeData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  <p:tag name="MMPROD_TEXTSHAPE" val="102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1"/>
  <p:tag name="MMPROD_LASTVALUES" val="&lt;ChangeData&gt;&lt;Text&gt;&lt;![CDATA[a) ]]&gt;&lt;/Text&gt;&lt;FontSize&gt;&lt;![CDATA[28]]&gt;&lt;/FontSize&gt;&lt;Left&gt;&lt;![CDATA[85]]&gt;&lt;/Left&gt;&lt;Top&gt;&lt;![CDATA[129.6001]]&gt;&lt;/Top&gt;&lt;/ChangeData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1"/>
  <p:tag name="MMPROD_LASTVALUES" val="&lt;ChangeData&gt;&lt;Text&gt;&lt;![CDATA[1, 3, 5 và 7]]&gt;&lt;/Text&gt;&lt;FontSize&gt;&lt;![CDATA[28]]&gt;&lt;/FontSize&gt;&lt;Left&gt;&lt;![CDATA[126]]&gt;&lt;/Left&gt;&lt;Top&gt;&lt;![CDATA[129.6001]]&gt;&lt;/Top&gt;&lt;/ChangeData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  <p:tag name="MMPROD_TEXTSHAPE" val="102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0,2036785504,C:\Users\Admin\Desktop\Hội giảng 8.3\nhan biet y nghia cua cac chu so trong cuoc songhang ngay\Media.ppcx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1,2036785504,C:\Users\Admin\Desktop\Hội giảng 8.3\nhan biet y nghia cua cac chu so trong cuoc songhang ngay\Media.ppcx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28]]&gt;&lt;/SlideID&gt;&lt;/ChangeData&gt;"/>
  <p:tag name="MMPROD_PASSDATA" val="&lt;object type=&quot;10050&quot; unique_id=&quot;10068&quot;&gt;&lt;property id=&quot;10020&quot; value=&quot;2&quot;/&gt;&lt;property id=&quot;10191&quot; value=&quot;12&quot;/&gt;&lt;/object&gt;"/>
  <p:tag name="MMPROD_FAILDATA" val="&lt;object type=&quot;10051&quot; unique_id=&quot;10069&quot;&gt;&lt;property id=&quot;10020&quot; value=&quot;2&quot;/&gt;&lt;property id=&quot;10191&quot; value=&quot;13&quot;/&gt;&lt;/object&gt;"/>
  <p:tag name="MMPROD_ID" val="10066"/>
  <p:tag name="MMPROD_TYPE" val="10008"/>
  <p:tag name="MMPROD_DATA" val="&lt;property id=&quot;10026&quot; value=&quot;10&quot;/&gt;&lt;property id=&quot;10027&quot; value=&quot;Interaction10066&quot;/&gt;&lt;property id=&quot;10028&quot; value=&quot;0&quot;/&gt;&lt;property id=&quot;10063&quot; value=&quot;2&quot;/&gt;&lt;property id=&quot;10070&quot; value=&quot;câu 5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3&quot;/&gt;&lt;property id=&quot;10112&quot; value=&quot;1&quot;/&gt;&lt;property id=&quot;10115&quot; value=&quot;1&quot;/&gt;&lt;property id=&quot;10120&quot; value=&quot;2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2036785504,C:\Users\Admin\Desktop\Hội giảng 8.3\nhan biet y nghia cua cac chu so trong cuoc songhang ngay\Media.ppcx"/>
  <p:tag name="PPSNARRATION" val="63,2036785504,C:\Users\Admin\Desktop\Hội giảng 8.3\nhan biet y nghia cua cac chu so trong cuoc songhang ngay\Media.ppcx"/>
  <p:tag name="MMPROD_ANSWERCOUNT" val="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66"/>
  <p:tag name="MMPROD_ABSOLUTEPOSITIONID" val="100"/>
  <p:tag name="MMPROD_LASTVALUES" val="&lt;ChangeData&gt;&lt;Text&gt;&lt;![CDATA[Câu hỏi số 1: Số điện thoại khẩn cấp 113 là số của ai?]]&gt;&lt;/Text&gt;&lt;FontSize&gt;&lt;![CDATA[37]]&gt;&lt;/FontSize&gt;&lt;Left&gt;&lt;![CDATA[0]]&gt;&lt;/Left&gt;&lt;Top&gt;&lt;![CDATA[0]]&gt;&lt;/Top&gt;&lt;/ChangeData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6 toa tàu]]&gt;&lt;/Text&gt;&lt;FontSize&gt;&lt;![CDATA[28]]&gt;&lt;/FontSize&gt;&lt;Left&gt;&lt;![CDATA[124]]&gt;&lt;/Left&gt;&lt;Top&gt;&lt;![CDATA[224.0001]]&gt;&lt;/Top&gt;&lt;/ChangeData&gt;"/>
  <p:tag name="MMPROD_ABSOLUTEPOSITIONID" val="102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orrect - Click anywhere to continue]]&gt;&lt;/Text&gt;&lt;FontSize&gt;&lt;![CDATA[18]]&gt;&lt;/FontSize&gt;&lt;Left&gt;&lt;![CDATA[0]]&gt;&lt;/Left&gt;&lt;Top&gt;&lt;![CDATA[0]]&gt;&lt;/Top&gt;&lt;/ChangeData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Incorrect - Click anywhere to continue]]&gt;&lt;/Text&gt;&lt;FontSize&gt;&lt;![CDATA[18]]&gt;&lt;/FontSize&gt;&lt;Left&gt;&lt;![CDATA[0]]&gt;&lt;/Left&gt;&lt;Top&gt;&lt;![CDATA[0]]&gt;&lt;/Top&gt;&lt;/ChangeData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You must answer the question before continuing]]&gt;&lt;/Text&gt;&lt;FontSize&gt;&lt;![CDATA[18]]&gt;&lt;/FontSize&gt;&lt;Left&gt;&lt;![CDATA[0]]&gt;&lt;/Left&gt;&lt;Top&gt;&lt;![CDATA[0]]&gt;&lt;/Top&gt;&lt;/ChangeData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3]]&gt;&lt;/Left&gt;&lt;Top&gt;&lt;![CDATA[158.375]]&gt;&lt;/Top&gt;&lt;/ChangeData&gt;"/>
  <p:tag name="MMPROD_ID" val="10070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071&quot;&gt;&lt;property id=&quot;10020&quot; value=&quot;9&quot;/&gt;&lt;property id=&quot;10102&quot; value=&quot;0&quot;/&gt;&lt;property id=&quot;10191&quot; value=&quot;-1&quot;/&gt;&lt;/object&gt;"/>
  <p:tag name="MMPROD_COLLECTIONCONTAINERID" val="10067"/>
  <p:tag name="MMPROD_PARENTID" val="10066"/>
  <p:tag name="MMPROD_ANSWERLETTER" val="a) 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3]]&gt;&lt;/Left&gt;&lt;Top&gt;&lt;![CDATA[266.375]]&gt;&lt;/Top&gt;&lt;/ChangeData&gt;"/>
  <p:tag name="MMPROD_ID" val="10072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073&quot;&gt;&lt;property id=&quot;10020&quot; value=&quot;9&quot;/&gt;&lt;property id=&quot;10102&quot; value=&quot;0&quot;/&gt;&lt;property id=&quot;10191&quot; value=&quot;-1&quot;/&gt;&lt;/object&gt;"/>
  <p:tag name="MMPROD_COLLECTIONCONTAINERID" val="10067"/>
  <p:tag name="MMPROD_PARENTID" val="10066"/>
  <p:tag name="MMPROD_ANSWERLETTER" val="b) 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3]]&gt;&lt;/Left&gt;&lt;Top&gt;&lt;![CDATA[368.375]]&gt;&lt;/Top&gt;&lt;/ChangeData&gt;"/>
  <p:tag name="MMPROD_ID" val="10074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075&quot;&gt;&lt;property id=&quot;10020&quot; value=&quot;9&quot;/&gt;&lt;property id=&quot;10102&quot; value=&quot;0&quot;/&gt;&lt;property id=&quot;10191&quot; value=&quot;-1&quot;/&gt;&lt;/object&gt;"/>
  <p:tag name="MMPROD_COLLECTIONCONTAINERID" val="10067"/>
  <p:tag name="MMPROD_PARENTID" val="10066"/>
  <p:tag name="MMPROD_ANSWERLETTER" val="c) 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.0001]]&gt;&lt;/Top&gt;&lt;/ChangeData&gt;"/>
  <p:tag name="MMPROD_ABSOLUTEPOSITIONID" val="104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Xe cứu hỏa]]&gt;&lt;/Text&gt;&lt;FontSize&gt;&lt;![CDATA[28]]&gt;&lt;/FontSize&gt;&lt;Left&gt;&lt;![CDATA[124]]&gt;&lt;/Left&gt;&lt;Top&gt;&lt;![CDATA[224.0001]]&gt;&lt;/Top&gt;&lt;/ChangeData&gt;"/>
  <p:tag name="MMPROD_ABSOLUTEPOSITIONID" val="102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.8001]]&gt;&lt;/Top&gt;&lt;/ChangeData&gt;"/>
  <p:tag name="MMPROD_ABSOLUTEPOSITIONID" val="104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ảnh sát]]&gt;&lt;/Text&gt;&lt;FontSize&gt;&lt;![CDATA[28]]&gt;&lt;/FontSize&gt;&lt;Left&gt;&lt;![CDATA[126]]&gt;&lt;/Left&gt;&lt;Top&gt;&lt;![CDATA[176.8001]]&gt;&lt;/Top&gt;&lt;/ChangeData&gt;"/>
  <p:tag name="MMPROD_ABSOLUTEPOSITIONID" val="102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001]]&gt;&lt;/Top&gt;&lt;/ChangeData&gt;"/>
  <p:tag name="MMPROD_ABSOLUTEPOSITIONID" val="104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Xe cứu thương]]&gt;&lt;/Text&gt;&lt;FontSize&gt;&lt;![CDATA[28]]&gt;&lt;/FontSize&gt;&lt;Left&gt;&lt;![CDATA[126]]&gt;&lt;/Left&gt;&lt;Top&gt;&lt;![CDATA[129.6001]]&gt;&lt;/Top&gt;&lt;/ChangeData&gt;"/>
  <p:tag name="MMPROD_ABSOLUTEPOSITIONID" val="10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.8001]]&gt;&lt;/Top&gt;&lt;/ChangeData&gt;"/>
  <p:tag name="MMPROD_ABSOLUTEPOSITIONID" val="104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29]]&gt;&lt;/SlideID&gt;&lt;/ChangeData&gt;"/>
  <p:tag name="MMPROD_PASSDATA" val="&lt;object type=&quot;10050&quot; unique_id=&quot;10080&quot;&gt;&lt;property id=&quot;10020&quot; value=&quot;2&quot;/&gt;&lt;property id=&quot;10191&quot; value=&quot;10&quot;/&gt;&lt;/object&gt;"/>
  <p:tag name="MMPROD_FAILDATA" val="&lt;object type=&quot;10051&quot; unique_id=&quot;10081&quot;&gt;&lt;property id=&quot;10020&quot; value=&quot;2&quot;/&gt;&lt;property id=&quot;10191&quot; value=&quot;11&quot;/&gt;&lt;/object&gt;"/>
  <p:tag name="MMPROD_ID" val="10078"/>
  <p:tag name="MMPROD_TYPE" val="10008"/>
  <p:tag name="MMPROD_DATA" val="&lt;property id=&quot;10026&quot; value=&quot;10&quot;/&gt;&lt;property id=&quot;10027&quot; value=&quot;Interaction10078&quot;/&gt;&lt;property id=&quot;10028&quot; value=&quot;0&quot;/&gt;&lt;property id=&quot;10063&quot; value=&quot;2&quot;/&gt;&lt;property id=&quot;10070&quot; value=&quot;Câu 6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3&quot;/&gt;&lt;property id=&quot;10112&quot; value=&quot;1&quot;/&gt;&lt;property id=&quot;10115&quot; value=&quot;1&quot;/&gt;&lt;property id=&quot;10120&quot; value=&quot;2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2036785504,C:\Users\Admin\Desktop\Hội giảng 8.3\nhan biet y nghia cua cac chu so trong cuoc songhang ngay\Media.ppcx"/>
  <p:tag name="PPSNARRATION" val="64,2036785504,C:\Users\Admin\Desktop\Hội giảng 8.3\nhan biet y nghia cua cac chu so trong cuoc songhang ngay\Media.ppcx"/>
  <p:tag name="MMPROD_ANSWERCOUNT" val="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78"/>
  <p:tag name="MMPROD_ABSOLUTEPOSITIONID" val="100"/>
  <p:tag name="MMPROD_LASTVALUES" val="&lt;ChangeData&gt;&lt;Text&gt;&lt;![CDATA[Câu hỏi số 2: Số điện thoại khẩn cấp 115 sẽ gọi đến ai?]]&gt;&lt;/Text&gt;&lt;FontSize&gt;&lt;![CDATA[37]]&gt;&lt;/FontSize&gt;&lt;Left&gt;&lt;![CDATA[0]]&gt;&lt;/Left&gt;&lt;Top&gt;&lt;![CDATA[0]]&gt;&lt;/Top&gt;&lt;/ChangeData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orrect - Click anywhere to continue]]&gt;&lt;/Text&gt;&lt;FontSize&gt;&lt;![CDATA[18]]&gt;&lt;/FontSize&gt;&lt;Left&gt;&lt;![CDATA[0]]&gt;&lt;/Left&gt;&lt;Top&gt;&lt;![CDATA[0]]&gt;&lt;/Top&gt;&lt;/ChangeData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Incorrect - Click anywhere to continue]]&gt;&lt;/Text&gt;&lt;FontSize&gt;&lt;![CDATA[18]]&gt;&lt;/FontSize&gt;&lt;Left&gt;&lt;![CDATA[0]]&gt;&lt;/Left&gt;&lt;Top&gt;&lt;![CDATA[0]]&gt;&lt;/Top&gt;&lt;/ChangeData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ry again]]&gt;&lt;/Text&gt;&lt;FontSize&gt;&lt;![CDATA[18]]&gt;&lt;/FontSize&gt;&lt;Left&gt;&lt;![CDATA[0]]&gt;&lt;/Left&gt;&lt;Top&gt;&lt;![CDATA[0]]&gt;&lt;/Top&gt;&lt;/ChangeData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5 toa tàu]]&gt;&lt;/Text&gt;&lt;FontSize&gt;&lt;![CDATA[28]]&gt;&lt;/FontSize&gt;&lt;Left&gt;&lt;![CDATA[126]]&gt;&lt;/Left&gt;&lt;Top&gt;&lt;![CDATA[176.8001]]&gt;&lt;/Top&gt;&lt;/ChangeData&gt;"/>
  <p:tag name="MMPROD_ABSOLUTEPOSITIONID" val="102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You must answer the question before continuing]]&gt;&lt;/Text&gt;&lt;FontSize&gt;&lt;![CDATA[18]]&gt;&lt;/FontSize&gt;&lt;Left&gt;&lt;![CDATA[0]]&gt;&lt;/Left&gt;&lt;Top&gt;&lt;![CDATA[0]]&gt;&lt;/Top&gt;&lt;/ChangeData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3]]&gt;&lt;/Left&gt;&lt;Top&gt;&lt;![CDATA[176.375]]&gt;&lt;/Top&gt;&lt;/ChangeData&gt;"/>
  <p:tag name="MMPROD_ID" val="10082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83&quot;&gt;&lt;property id=&quot;10020&quot; value=&quot;9&quot;/&gt;&lt;property id=&quot;10102&quot; value=&quot;0&quot;/&gt;&lt;property id=&quot;10191&quot; value=&quot;-1&quot;/&gt;&lt;/object&gt;"/>
  <p:tag name="MMPROD_COLLECTIONCONTAINERID" val="10079"/>
  <p:tag name="MMPROD_PARENTID" val="10078"/>
  <p:tag name="MMPROD_ANSWERLETTER" val="a) 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3]]&gt;&lt;/Left&gt;&lt;Top&gt;&lt;![CDATA[278.375]]&gt;&lt;/Top&gt;&lt;/ChangeData&gt;"/>
  <p:tag name="MMPROD_ID" val="10084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85&quot;&gt;&lt;property id=&quot;10020&quot; value=&quot;9&quot;/&gt;&lt;property id=&quot;10102&quot; value=&quot;0&quot;/&gt;&lt;property id=&quot;10191&quot; value=&quot;-1&quot;/&gt;&lt;/object&gt;"/>
  <p:tag name="MMPROD_COLLECTIONCONTAINERID" val="10079"/>
  <p:tag name="MMPROD_PARENTID" val="10078"/>
  <p:tag name="MMPROD_ANSWERLETTER" val="b) 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3]]&gt;&lt;/Left&gt;&lt;Top&gt;&lt;![CDATA[386.375]]&gt;&lt;/Top&gt;&lt;/ChangeData&gt;"/>
  <p:tag name="MMPROD_ID" val="10086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087&quot;&gt;&lt;property id=&quot;10020&quot; value=&quot;9&quot;/&gt;&lt;property id=&quot;10102&quot; value=&quot;0&quot;/&gt;&lt;property id=&quot;10191&quot; value=&quot;-1&quot;/&gt;&lt;/object&gt;"/>
  <p:tag name="MMPROD_COLLECTIONCONTAINERID" val="10079"/>
  <p:tag name="MMPROD_PARENTID" val="10078"/>
  <p:tag name="MMPROD_ANSWERLETTER" val="c) 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.0001]]&gt;&lt;/Top&gt;&lt;/ChangeData&gt;"/>
  <p:tag name="MMPROD_ABSOLUTEPOSITIONID" val="104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Xe cứu hỏa]]&gt;&lt;/Text&gt;&lt;FontSize&gt;&lt;![CDATA[28]]&gt;&lt;/FontSize&gt;&lt;Left&gt;&lt;![CDATA[124]]&gt;&lt;/Left&gt;&lt;Top&gt;&lt;![CDATA[224.0001]]&gt;&lt;/Top&gt;&lt;/ChangeData&gt;"/>
  <p:tag name="MMPROD_ABSOLUTEPOSITIONID" val="102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.8001]]&gt;&lt;/Top&gt;&lt;/ChangeData&gt;"/>
  <p:tag name="MMPROD_ABSOLUTEPOSITIONID" val="104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ảnh sát]]&gt;&lt;/Text&gt;&lt;FontSize&gt;&lt;![CDATA[28]]&gt;&lt;/FontSize&gt;&lt;Left&gt;&lt;![CDATA[126]]&gt;&lt;/Left&gt;&lt;Top&gt;&lt;![CDATA[176.8001]]&gt;&lt;/Top&gt;&lt;/ChangeData&gt;"/>
  <p:tag name="MMPROD_ABSOLUTEPOSITIONID" val="102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001]]&gt;&lt;/Top&gt;&lt;/ChangeData&gt;"/>
  <p:tag name="MMPROD_ABSOLUTEPOSITIONID" val="104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Xe cứa thương]]&gt;&lt;/Text&gt;&lt;FontSize&gt;&lt;![CDATA[28]]&gt;&lt;/FontSize&gt;&lt;Left&gt;&lt;![CDATA[126]]&gt;&lt;/Left&gt;&lt;Top&gt;&lt;![CDATA[129.6001]]&gt;&lt;/Top&gt;&lt;/ChangeData&gt;"/>
  <p:tag name="MMPROD_ABSOLUTEPOSITIONID" val="102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30]]&gt;&lt;/SlideID&gt;&lt;/ChangeData&gt;"/>
  <p:tag name="MMPROD_PASSDATA" val="&lt;object type=&quot;10050&quot; unique_id=&quot;10094&quot;&gt;&lt;property id=&quot;10020&quot; value=&quot;2&quot;/&gt;&lt;property id=&quot;10191&quot; value=&quot;14&quot;/&gt;&lt;/object&gt;"/>
  <p:tag name="MMPROD_FAILDATA" val="&lt;object type=&quot;10051&quot; unique_id=&quot;10095&quot;&gt;&lt;property id=&quot;10020&quot; value=&quot;2&quot;/&gt;&lt;property id=&quot;10191&quot; value=&quot;15&quot;/&gt;&lt;/object&gt;"/>
  <p:tag name="MMPROD_ID" val="10092"/>
  <p:tag name="MMPROD_TYPE" val="10008"/>
  <p:tag name="MMPROD_DATA" val="&lt;property id=&quot;10026&quot; value=&quot;10&quot;/&gt;&lt;property id=&quot;10027&quot; value=&quot;Interaction10092&quot;/&gt;&lt;property id=&quot;10028&quot; value=&quot;0&quot;/&gt;&lt;property id=&quot;10063&quot; value=&quot;2&quot;/&gt;&lt;property id=&quot;10070&quot; value=&quot;câu 7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3&quot;/&gt;&lt;property id=&quot;10112&quot; value=&quot;1&quot;/&gt;&lt;property id=&quot;10115&quot; value=&quot;1&quot;/&gt;&lt;property id=&quot;10120&quot; value=&quot;2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2036785504,C:\Users\Admin\Desktop\Hội giảng 8.3\nhan biet y nghia cua cac chu so trong cuoc songhang ngay\Media.ppcx"/>
  <p:tag name="PPSNARRATION" val="65,2036785504,C:\Users\Admin\Desktop\Hội giảng 8.3\nhan biet y nghia cua cac chu so trong cuoc songhang ngay\Media.ppcx"/>
  <p:tag name="MMPROD_ANSWERCOUNT" val="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92"/>
  <p:tag name="MMPROD_ABSOLUTEPOSITIONID" val="100"/>
  <p:tag name="MMPROD_LASTVALUES" val="&lt;ChangeData&gt;&lt;Text&gt;&lt;![CDATA[Câu hỏi số 3: Số điện thoại khẩn cấp 114 gọi đến đâu?]]&gt;&lt;/Text&gt;&lt;FontSize&gt;&lt;![CDATA[37]]&gt;&lt;/FontSize&gt;&lt;Left&gt;&lt;![CDATA[0]]&gt;&lt;/Left&gt;&lt;Top&gt;&lt;![CDATA[0]]&gt;&lt;/Top&gt;&lt;/ChangeData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orrect - Click anywhere to continue]]&gt;&lt;/Text&gt;&lt;FontSize&gt;&lt;![CDATA[18]]&gt;&lt;/FontSize&gt;&lt;Left&gt;&lt;![CDATA[0]]&gt;&lt;/Left&gt;&lt;Top&gt;&lt;![CDATA[0]]&gt;&lt;/Top&gt;&lt;/ChangeData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Incorrect - Click anywhere to continue]]&gt;&lt;/Text&gt;&lt;FontSize&gt;&lt;![CDATA[18]]&gt;&lt;/FontSize&gt;&lt;Left&gt;&lt;![CDATA[0]]&gt;&lt;/Left&gt;&lt;Top&gt;&lt;![CDATA[0]]&gt;&lt;/Top&gt;&lt;/ChangeData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001]]&gt;&lt;/Top&gt;&lt;/ChangeData&gt;"/>
  <p:tag name="MMPROD_ABSOLUTEPOSITIONID" val="104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ry again]]&gt;&lt;/Text&gt;&lt;FontSize&gt;&lt;![CDATA[18]]&gt;&lt;/FontSize&gt;&lt;Left&gt;&lt;![CDATA[0]]&gt;&lt;/Left&gt;&lt;Top&gt;&lt;![CDATA[0]]&gt;&lt;/Top&gt;&lt;/ChangeData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You must answer the question before continuing]]&gt;&lt;/Text&gt;&lt;FontSize&gt;&lt;![CDATA[18]]&gt;&lt;/FontSize&gt;&lt;Left&gt;&lt;![CDATA[0]]&gt;&lt;/Left&gt;&lt;Top&gt;&lt;![CDATA[0]]&gt;&lt;/Top&gt;&lt;/ChangeData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3]]&gt;&lt;/Left&gt;&lt;Top&gt;&lt;![CDATA[158.375]]&gt;&lt;/Top&gt;&lt;/ChangeData&gt;"/>
  <p:tag name="MMPROD_ID" val="10096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097&quot;&gt;&lt;property id=&quot;10020&quot; value=&quot;9&quot;/&gt;&lt;property id=&quot;10102&quot; value=&quot;0&quot;/&gt;&lt;property id=&quot;10191&quot; value=&quot;-1&quot;/&gt;&lt;/object&gt;"/>
  <p:tag name="MMPROD_COLLECTIONCONTAINERID" val="10093"/>
  <p:tag name="MMPROD_PARENTID" val="10092"/>
  <p:tag name="MMPROD_ANSWERLETTER" val="a) 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3]]&gt;&lt;/Left&gt;&lt;Top&gt;&lt;![CDATA[272.375]]&gt;&lt;/Top&gt;&lt;/ChangeData&gt;"/>
  <p:tag name="MMPROD_ID" val="10098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099&quot;&gt;&lt;property id=&quot;10020&quot; value=&quot;9&quot;/&gt;&lt;property id=&quot;10102&quot; value=&quot;0&quot;/&gt;&lt;property id=&quot;10191&quot; value=&quot;-1&quot;/&gt;&lt;/object&gt;"/>
  <p:tag name="MMPROD_COLLECTIONCONTAINERID" val="10093"/>
  <p:tag name="MMPROD_PARENTID" val="10092"/>
  <p:tag name="MMPROD_ANSWERLETTER" val="b) 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3]]&gt;&lt;/Left&gt;&lt;Top&gt;&lt;![CDATA[392.375]]&gt;&lt;/Top&gt;&lt;/ChangeData&gt;"/>
  <p:tag name="MMPROD_ID" val="10100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101&quot;&gt;&lt;property id=&quot;10020&quot; value=&quot;9&quot;/&gt;&lt;property id=&quot;10102&quot; value=&quot;0&quot;/&gt;&lt;property id=&quot;10191&quot; value=&quot;-1&quot;/&gt;&lt;/object&gt;"/>
  <p:tag name="MMPROD_COLLECTIONCONTAINERID" val="10093"/>
  <p:tag name="MMPROD_PARENTID" val="10092"/>
  <p:tag name="MMPROD_ANSWERLETTER" val="c) 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4 toa tàu]]&gt;&lt;/Text&gt;&lt;FontSize&gt;&lt;![CDATA[28]]&gt;&lt;/FontSize&gt;&lt;Left&gt;&lt;![CDATA[126]]&gt;&lt;/Left&gt;&lt;Top&gt;&lt;![CDATA[129.6001]]&gt;&lt;/Top&gt;&lt;/ChangeData&gt;"/>
  <p:tag name="MMPROD_ABSOLUTEPOSITIONID" val="102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.0001]]&gt;&lt;/Top&gt;&lt;/ChangeData&gt;"/>
  <p:tag name="MMPROD_ABSOLUTEPOSITIONID" val="104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Xe cứu thương]]&gt;&lt;/Text&gt;&lt;FontSize&gt;&lt;![CDATA[28]]&gt;&lt;/FontSize&gt;&lt;Left&gt;&lt;![CDATA[124]]&gt;&lt;/Left&gt;&lt;Top&gt;&lt;![CDATA[224.0001]]&gt;&lt;/Top&gt;&lt;/ChangeData&gt;"/>
  <p:tag name="MMPROD_ABSOLUTEPOSITIONID" val="102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.8001]]&gt;&lt;/Top&gt;&lt;/ChangeData&gt;"/>
  <p:tag name="MMPROD_ABSOLUTEPOSITIONID" val="104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Xe cứu hỏa]]&gt;&lt;/Text&gt;&lt;FontSize&gt;&lt;![CDATA[28]]&gt;&lt;/FontSize&gt;&lt;Left&gt;&lt;![CDATA[126]]&gt;&lt;/Left&gt;&lt;Top&gt;&lt;![CDATA[176.8001]]&gt;&lt;/Top&gt;&lt;/ChangeData&gt;"/>
  <p:tag name="MMPROD_ABSOLUTEPOSITIONID" val="102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001]]&gt;&lt;/Top&gt;&lt;/ChangeData&gt;"/>
  <p:tag name="MMPROD_ABSOLUTEPOSITIONID" val="104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ảnh sát]]&gt;&lt;/Text&gt;&lt;FontSize&gt;&lt;![CDATA[28]]&gt;&lt;/FontSize&gt;&lt;Left&gt;&lt;![CDATA[126]]&gt;&lt;/Left&gt;&lt;Top&gt;&lt;![CDATA[129.6001]]&gt;&lt;/Top&gt;&lt;/ChangeData&gt;"/>
  <p:tag name="MMPROD_ABSOLUTEPOSITIONID" val="102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6,2036785504,C:\Users\Admin\Desktop\Hội giảng 8.3\nhan biet y nghia cua cac chu so trong cuoc songhang ngay\Media.ppcx"/>
  <p:tag name="PPSNARRATIONPROPS" val="C:\Users\Admin\Desktop\Hội giảng 8.3\co day be bai hoc giao thong.mp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9]]&gt;&lt;/SlideID&gt;&lt;/ChangeData&gt;"/>
  <p:tag name="MMPROD_PASSDATA" val="&lt;object type=&quot;10050&quot; unique_id=&quot;10012&quot;&gt;&lt;property id=&quot;10020&quot; value=&quot;2&quot;/&gt;&lt;property id=&quot;10191&quot; value=&quot;2&quot;/&gt;&lt;/object&gt;"/>
  <p:tag name="MMPROD_FAILDATA" val="&lt;object type=&quot;10051&quot; unique_id=&quot;10013&quot;&gt;&lt;property id=&quot;10020&quot; value=&quot;2&quot;/&gt;&lt;property id=&quot;10191&quot; value=&quot;3&quot;/&gt;&lt;/object&gt;"/>
  <p:tag name="MMPROD_ID" val="10010"/>
  <p:tag name="MMPROD_TYPE" val="10008"/>
  <p:tag name="MMPROD_DATA" val="&lt;property id=&quot;10026&quot; value=&quot;10&quot;/&gt;&lt;property id=&quot;10027&quot; value=&quot;Interaction10010&quot;/&gt;&lt;property id=&quot;10028&quot; value=&quot;0&quot;/&gt;&lt;property id=&quot;10063&quot; value=&quot;2&quot;/&gt;&lt;property id=&quot;10070&quot; value=&quot;Câu 1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3&quot;/&gt;&lt;property id=&quot;10112&quot; value=&quot;1&quot;/&gt;&lt;property id=&quot;10115&quot; value=&quot;1&quot;/&gt;&lt;property id=&quot;10120&quot; value=&quot;2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2036785504,C:\Users\Admin\Desktop\Hội giảng 8.3\nhan biet y nghia cua cac chu so trong cuoc songhang ngay\Media.ppcx"/>
  <p:tag name="PPSNARRATION" val="23,2036785504,C:\Users\Admin\Desktop\Hội giảng 8.3\nhan biet y nghia cua cac chu so trong cuoc songhang ngay\Media.ppcx"/>
  <p:tag name="MMPROD_ANSWERCOUNT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2036785504,C:\Users\Admin\Desktop\Hội giảng 8.3\nhan biet y nghia cua cac chu so trong cuoc songhang ngay\Media.ppcx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5,2036785504,C:\Users\Admin\Desktop\Hội giảng 8.3\nhan biet y nghia cua cac chu so trong cuoc songhang ngay\Media.ppcx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3]]&gt;&lt;/SlideID&gt;&lt;/ChangeData&gt;"/>
  <p:tag name="MMPROD_PASSDATA" val="&lt;object type=&quot;10050&quot; unique_id=&quot;10026&quot;&gt;&lt;property id=&quot;10020&quot; value=&quot;2&quot;/&gt;&lt;property id=&quot;10191&quot; value=&quot;4&quot;/&gt;&lt;/object&gt;"/>
  <p:tag name="MMPROD_FAILDATA" val="&lt;object type=&quot;10051&quot; unique_id=&quot;10027&quot;&gt;&lt;property id=&quot;10020&quot; value=&quot;2&quot;/&gt;&lt;property id=&quot;10191&quot; value=&quot;5&quot;/&gt;&lt;/object&gt;"/>
  <p:tag name="MMPROD_ID" val="10024"/>
  <p:tag name="MMPROD_TYPE" val="10008"/>
  <p:tag name="MMPROD_DATA" val="&lt;property id=&quot;10026&quot; value=&quot;10&quot;/&gt;&lt;property id=&quot;10027&quot; value=&quot;Interaction10024&quot;/&gt;&lt;property id=&quot;10028&quot; value=&quot;0&quot;/&gt;&lt;property id=&quot;10063&quot; value=&quot;2&quot;/&gt;&lt;property id=&quot;10070&quot; value=&quot;Câu 2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3&quot;/&gt;&lt;property id=&quot;10112&quot; value=&quot;1&quot;/&gt;&lt;property id=&quot;10115&quot; value=&quot;1&quot;/&gt;&lt;property id=&quot;10120&quot; value=&quot;2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2036785504,C:\Users\Admin\Desktop\Hội giảng 8.3\nhan biet y nghia cua cac chu so trong cuoc songhang ngay\Media.ppcx"/>
  <p:tag name="PPSNARRATION" val="26,2036785504,C:\Users\Admin\Desktop\Hội giảng 8.3\nhan biet y nghia cua cac chu so trong cuoc songhang ngay\Media.ppcx"/>
  <p:tag name="MMPROD_ANSWERCOUNT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24"/>
  <p:tag name="MMPROD_ABSOLUTEPOSITIONID" val="100"/>
  <p:tag name="MMPROD_LASTVALUES" val="&lt;ChangeData&gt;&lt;Text&gt;&lt;![CDATA[Câu hỏi số 2: Có bao nhiêu chiếc xe máy? Con hãy đếm và tìm thẻ số tương ứng ?]]&gt;&lt;/Text&gt;&lt;FontSize&gt;&lt;![CDATA[34]]&gt;&lt;/FontSize&gt;&lt;Left&gt;&lt;![CDATA[0]]&gt;&lt;/Left&gt;&lt;Top&gt;&lt;![CDATA[0]]&gt;&lt;/Top&gt;&lt;/ChangeData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orrect - Click anywhere to continue]]&gt;&lt;/Text&gt;&lt;FontSize&gt;&lt;![CDATA[18]]&gt;&lt;/FontSize&gt;&lt;Left&gt;&lt;![CDATA[0]]&gt;&lt;/Left&gt;&lt;Top&gt;&lt;![CDATA[0]]&gt;&lt;/Top&gt;&lt;/ChangeData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Incorrect - Click anywhere to continue]]&gt;&lt;/Text&gt;&lt;FontSize&gt;&lt;![CDATA[18]]&gt;&lt;/FontSize&gt;&lt;Left&gt;&lt;![CDATA[0]]&gt;&lt;/Left&gt;&lt;Top&gt;&lt;![CDATA[0]]&gt;&lt;/Top&gt;&lt;/ChangeData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10"/>
  <p:tag name="MMPROD_ABSOLUTEPOSITIONID" val="100"/>
  <p:tag name="MMPROD_LASTVALUES" val="&lt;ChangeData&gt;&lt;Text&gt;&lt;![CDATA[Câu hỏi số 1: Con hãy đếm xem có bao nhiêu toa tàu hỏa ?]]&gt;&lt;/Text&gt;&lt;FontSize&gt;&lt;![CDATA[37]]&gt;&lt;/FontSize&gt;&lt;Left&gt;&lt;![CDATA[0]]&gt;&lt;/Left&gt;&lt;Top&gt;&lt;![CDATA[0]]&gt;&lt;/Top&gt;&lt;/ChangeData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ry again]]&gt;&lt;/Text&gt;&lt;FontSize&gt;&lt;![CDATA[18]]&gt;&lt;/FontSize&gt;&lt;Left&gt;&lt;![CDATA[0]]&gt;&lt;/Left&gt;&lt;Top&gt;&lt;![CDATA[0]]&gt;&lt;/Top&gt;&lt;/ChangeData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You must answer the question before continuing]]&gt;&lt;/Text&gt;&lt;FontSize&gt;&lt;![CDATA[18]]&gt;&lt;/FontSize&gt;&lt;Left&gt;&lt;![CDATA[0]]&gt;&lt;/Left&gt;&lt;Top&gt;&lt;![CDATA[0]]&gt;&lt;/Top&gt;&lt;/ChangeData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3]]&gt;&lt;/Left&gt;&lt;Top&gt;&lt;![CDATA[182.375]]&gt;&lt;/Top&gt;&lt;/ChangeData&gt;"/>
  <p:tag name="MMPROD_ID" val="10028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029&quot;&gt;&lt;property id=&quot;10020&quot; value=&quot;9&quot;/&gt;&lt;property id=&quot;10102&quot; value=&quot;0&quot;/&gt;&lt;property id=&quot;10191&quot; value=&quot;-1&quot;/&gt;&lt;/object&gt;"/>
  <p:tag name="MMPROD_COLLECTIONCONTAINERID" val="10025"/>
  <p:tag name="MMPROD_PARENTID" val="10024"/>
  <p:tag name="MMPROD_ANSWERLETTER" val="a) 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402]]&gt;&lt;/Left&gt;&lt;Top&gt;&lt;![CDATA[176.75]]&gt;&lt;/Top&gt;&lt;/ChangeData&gt;"/>
  <p:tag name="MMPROD_ID" val="10030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31&quot;&gt;&lt;property id=&quot;10020&quot; value=&quot;9&quot;/&gt;&lt;property id=&quot;10102&quot; value=&quot;0&quot;/&gt;&lt;property id=&quot;10191&quot; value=&quot;-1&quot;/&gt;&lt;/object&gt;"/>
  <p:tag name="MMPROD_COLLECTIONCONTAINERID" val="10025"/>
  <p:tag name="MMPROD_PARENTID" val="10024"/>
  <p:tag name="MMPROD_ANSWERLETTER" val="b) 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408]]&gt;&lt;/Left&gt;&lt;Top&gt;&lt;![CDATA[278.375]]&gt;&lt;/Top&gt;&lt;/ChangeData&gt;"/>
  <p:tag name="MMPROD_ID" val="10032"/>
  <p:tag name="MMPROD_TYPE" val="10018"/>
  <p:tag name="MMPROD_DATA" val="&lt;property id=&quot;10074&quot; value=&quot;1&quot;/&gt;&lt;property id=&quot;10193&quot; value=&quot;c&quot;/&gt;&lt;property id=&quot;10199&quot; value=&quot;0&quot;/&gt;&lt;object type=&quot;10049&quot; unique_id=&quot;10033&quot;&gt;&lt;property id=&quot;10020&quot; value=&quot;9&quot;/&gt;&lt;property id=&quot;10102&quot; value=&quot;0&quot;/&gt;&lt;property id=&quot;10191&quot; value=&quot;-1&quot;/&gt;&lt;/object&gt;"/>
  <p:tag name="MMPROD_COLLECTIONCONTAINERID" val="10025"/>
  <p:tag name="MMPROD_PARENTID" val="10024"/>
  <p:tag name="MMPROD_ANSWERLETTER" val="c) 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53]]&gt;&lt;/Left&gt;&lt;Top&gt;&lt;![CDATA[278.375]]&gt;&lt;/Top&gt;&lt;/ChangeData&gt;"/>
  <p:tag name="MMPROD_ID" val="10034"/>
  <p:tag name="MMPROD_TYPE" val="10018"/>
  <p:tag name="MMPROD_DATA" val="&lt;property id=&quot;10074&quot; value=&quot;0&quot;/&gt;&lt;property id=&quot;10193&quot; value=&quot;d&quot;/&gt;&lt;property id=&quot;10199&quot; value=&quot;0&quot;/&gt;&lt;object type=&quot;10049&quot; unique_id=&quot;10035&quot;&gt;&lt;property id=&quot;10020&quot; value=&quot;9&quot;/&gt;&lt;property id=&quot;10102&quot; value=&quot;0&quot;/&gt;&lt;property id=&quot;10191&quot; value=&quot;-1&quot;/&gt;&lt;/object&gt;"/>
  <p:tag name="MMPROD_COLLECTIONCONTAINERID" val="10025"/>
  <p:tag name="MMPROD_PARENTID" val="10024"/>
  <p:tag name="MMPROD_ANSWERLETTER" val="d) 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28]]&gt;&lt;/FontSize&gt;&lt;Left&gt;&lt;![CDATA[85]]&gt;&lt;/Left&gt;&lt;Top&gt;&lt;![CDATA[271.2001]]&gt;&lt;/Top&gt;&lt;/ChangeData&gt;"/>
  <p:tag name="MMPROD_ABSOLUTEPOSITIONID" val="10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orrect - Click anywhere to continue]]&gt;&lt;/Text&gt;&lt;FontSize&gt;&lt;![CDATA[18]]&gt;&lt;/FontSize&gt;&lt;Left&gt;&lt;![CDATA[0]]&gt;&lt;/Left&gt;&lt;Top&gt;&lt;![CDATA[0]]&gt;&lt;/Top&gt;&lt;/ChangeData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9 chiếc xe máy]]&gt;&lt;/Text&gt;&lt;FontSize&gt;&lt;![CDATA[28]]&gt;&lt;/FontSize&gt;&lt;Left&gt;&lt;![CDATA[126]]&gt;&lt;/Left&gt;&lt;Top&gt;&lt;![CDATA[271.2001]]&gt;&lt;/Top&gt;&lt;/ChangeData&gt;"/>
  <p:tag name="MMPROD_ABSOLUTEPOSITIONID" val="10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1"/>
  <p:tag name="MMPROD_SCALEOPERATION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.0001]]&gt;&lt;/Top&gt;&lt;/ChangeData&gt;"/>
  <p:tag name="MMPROD_ABSOLUTEPOSITIONID" val="104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8 chiếc xe máy]]&gt;&lt;/Text&gt;&lt;FontSize&gt;&lt;![CDATA[28]]&gt;&lt;/FontSize&gt;&lt;Left&gt;&lt;![CDATA[124]]&gt;&lt;/Left&gt;&lt;Top&gt;&lt;![CDATA[224.0001]]&gt;&lt;/Top&gt;&lt;/ChangeData&gt;"/>
  <p:tag name="MMPROD_ABSOLUTEPOSITIONID" val="102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.8001]]&gt;&lt;/Top&gt;&lt;/ChangeData&gt;"/>
  <p:tag name="MMPROD_ABSOLUTEPOSITIONID" val="104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7 chiếc xe máy]]&gt;&lt;/Text&gt;&lt;FontSize&gt;&lt;![CDATA[28]]&gt;&lt;/FontSize&gt;&lt;Left&gt;&lt;![CDATA[126]]&gt;&lt;/Left&gt;&lt;Top&gt;&lt;![CDATA[176.8001]]&gt;&lt;/Top&gt;&lt;/ChangeData&gt;"/>
  <p:tag name="MMPROD_ABSOLUTEPOSITIONID" val="102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001]]&gt;&lt;/Top&gt;&lt;/ChangeData&gt;"/>
  <p:tag name="MMPROD_ABSOLUTEPOSITIONID" val="104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6 chiếc xe máy]]&gt;&lt;/Text&gt;&lt;FontSize&gt;&lt;![CDATA[28]]&gt;&lt;/FontSize&gt;&lt;Left&gt;&lt;![CDATA[126]]&gt;&lt;/Left&gt;&lt;Top&gt;&lt;![CDATA[129.6001]]&gt;&lt;/Top&gt;&lt;/ChangeData&gt;"/>
  <p:tag name="MMPROD_ABSOLUTEPOSITIONID" val="10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Incorrect - Click anywhere to continue]]&gt;&lt;/Text&gt;&lt;FontSize&gt;&lt;![CDATA[18]]&gt;&lt;/FontSize&gt;&lt;Left&gt;&lt;![CDATA[0]]&gt;&lt;/Left&gt;&lt;Top&gt;&lt;![CDATA[0]]&gt;&lt;/Top&gt;&lt;/ChangeData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7,2036785504,C:\Users\Admin\Desktop\Hội giảng 8.3\nhan biet y nghia cua cac chu so trong cuoc songhang ngay\Media.ppcx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8,2036785504,C:\Users\Admin\Desktop\Hội giảng 8.3\nhan biet y nghia cua cac chu so trong cuoc songhang ngay\Media.ppcx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4]]&gt;&lt;/SlideID&gt;&lt;/ChangeData&gt;"/>
  <p:tag name="MMPROD_PASSDATA" val="&lt;object type=&quot;10050&quot; unique_id=&quot;10040&quot;&gt;&lt;property id=&quot;10020&quot; value=&quot;2&quot;/&gt;&lt;property id=&quot;10191&quot; value=&quot;6&quot;/&gt;&lt;/object&gt;"/>
  <p:tag name="MMPROD_FAILDATA" val="&lt;object type=&quot;10051&quot; unique_id=&quot;10041&quot;&gt;&lt;property id=&quot;10020&quot; value=&quot;2&quot;/&gt;&lt;property id=&quot;10191&quot; value=&quot;7&quot;/&gt;&lt;/object&gt;"/>
  <p:tag name="MMPROD_ID" val="10038"/>
  <p:tag name="MMPROD_TYPE" val="10008"/>
  <p:tag name="MMPROD_DATA" val="&lt;property id=&quot;10026&quot; value=&quot;10&quot;/&gt;&lt;property id=&quot;10027&quot; value=&quot;Interaction10038&quot;/&gt;&lt;property id=&quot;10028&quot; value=&quot;0&quot;/&gt;&lt;property id=&quot;10063&quot; value=&quot;2&quot;/&gt;&lt;property id=&quot;10070&quot; value=&quot;câu 3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3&quot;/&gt;&lt;property id=&quot;10112&quot; value=&quot;1&quot;/&gt;&lt;property id=&quot;10115&quot; value=&quot;1&quot;/&gt;&lt;property id=&quot;10120&quot; value=&quot;2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2036785504,C:\Users\Admin\Desktop\Hội giảng 8.3\nhan biet y nghia cua cac chu so trong cuoc songhang ngay\Media.ppcx"/>
  <p:tag name="PPSNARRATION" val="29,2036785504,C:\Users\Admin\Desktop\Hội giảng 8.3\nhan biet y nghia cua cac chu so trong cuoc songhang ngay\Media.ppcx"/>
  <p:tag name="MMPROD_ANSWERCOUNT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38"/>
  <p:tag name="MMPROD_ABSOLUTEPOSITIONID" val="100"/>
  <p:tag name="MMPROD_LASTVALUES" val="&lt;ChangeData&gt;&lt;Text&gt;&lt;![CDATA[Câu hỏi số 3:Có bao nhiêu chiếc xe đạp? Con hãy đếm và tìm thẻ số tương ứng]]&gt;&lt;/Text&gt;&lt;FontSize&gt;&lt;![CDATA[37]]&gt;&lt;/FontSize&gt;&lt;Left&gt;&lt;![CDATA[0]]&gt;&lt;/Left&gt;&lt;Top&gt;&lt;![CDATA[0]]&gt;&lt;/Top&gt;&lt;/ChangeData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orrect - Click anywhere to continue]]&gt;&lt;/Text&gt;&lt;FontSize&gt;&lt;![CDATA[18]]&gt;&lt;/FontSize&gt;&lt;Left&gt;&lt;![CDATA[0]]&gt;&lt;/Left&gt;&lt;Top&gt;&lt;![CDATA[0]]&gt;&lt;/Top&gt;&lt;/ChangeData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Incorrect - Click anywhere to continue]]&gt;&lt;/Text&gt;&lt;FontSize&gt;&lt;![CDATA[18]]&gt;&lt;/FontSize&gt;&lt;Left&gt;&lt;![CDATA[0]]&gt;&lt;/Left&gt;&lt;Top&gt;&lt;![CDATA[0]]&gt;&lt;/Top&gt;&lt;/ChangeData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ry again]]&gt;&lt;/Text&gt;&lt;FontSize&gt;&lt;![CDATA[18]]&gt;&lt;/FontSize&gt;&lt;Left&gt;&lt;![CDATA[0]]&gt;&lt;/Left&gt;&lt;Top&gt;&lt;![CDATA[0]]&gt;&lt;/Top&gt;&lt;/ChangeData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You must answer the question before continuing]]&gt;&lt;/Text&gt;&lt;FontSize&gt;&lt;![CDATA[18]]&gt;&lt;/FontSize&gt;&lt;Left&gt;&lt;![CDATA[0]]&gt;&lt;/Left&gt;&lt;Top&gt;&lt;![CDATA[0]]&gt;&lt;/Top&gt;&lt;/ChangeData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3]]&gt;&lt;/Left&gt;&lt;Top&gt;&lt;![CDATA[254.375]]&gt;&lt;/Top&gt;&lt;/ChangeData&gt;"/>
  <p:tag name="MMPROD_ID" val="10042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043&quot;&gt;&lt;property id=&quot;10020&quot; value=&quot;9&quot;/&gt;&lt;property id=&quot;10102&quot; value=&quot;0&quot;/&gt;&lt;property id=&quot;10191&quot; value=&quot;-1&quot;/&gt;&lt;/object&gt;"/>
  <p:tag name="MMPROD_COLLECTIONCONTAINERID" val="10039"/>
  <p:tag name="MMPROD_PARENTID" val="10038"/>
  <p:tag name="MMPROD_ANSWERLETTER" val="a) 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374.75]]&gt;&lt;/Left&gt;&lt;Top&gt;&lt;![CDATA[254.375]]&gt;&lt;/Top&gt;&lt;/ChangeData&gt;"/>
  <p:tag name="MMPROD_ID" val="10044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45&quot;&gt;&lt;property id=&quot;10020&quot; value=&quot;9&quot;/&gt;&lt;property id=&quot;10102&quot; value=&quot;0&quot;/&gt;&lt;property id=&quot;10191&quot; value=&quot;-1&quot;/&gt;&lt;/object&gt;"/>
  <p:tag name="MMPROD_COLLECTIONCONTAINERID" val="10039"/>
  <p:tag name="MMPROD_PARENTID" val="10038"/>
  <p:tag name="MMPROD_ANSWERLETTER" val="b) 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66]]&gt;&lt;/Left&gt;&lt;Top&gt;&lt;![CDATA[354]]&gt;&lt;/Top&gt;&lt;/ChangeData&gt;"/>
  <p:tag name="MMPROD_ID" val="10046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047&quot;&gt;&lt;property id=&quot;10020&quot; value=&quot;9&quot;/&gt;&lt;property id=&quot;10102&quot; value=&quot;0&quot;/&gt;&lt;property id=&quot;10191&quot; value=&quot;-1&quot;/&gt;&lt;/object&gt;"/>
  <p:tag name="MMPROD_COLLECTIONCONTAINERID" val="10039"/>
  <p:tag name="MMPROD_PARENTID" val="10038"/>
  <p:tag name="MMPROD_ANSWERLETTER" val="c) 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374.75]]&gt;&lt;/Left&gt;&lt;Top&gt;&lt;![CDATA[354]]&gt;&lt;/Top&gt;&lt;/ChangeData&gt;"/>
  <p:tag name="MMPROD_ID" val="10048"/>
  <p:tag name="MMPROD_TYPE" val="10018"/>
  <p:tag name="MMPROD_DATA" val="&lt;property id=&quot;10074&quot; value=&quot;1&quot;/&gt;&lt;property id=&quot;10193&quot; value=&quot;d&quot;/&gt;&lt;property id=&quot;10199&quot; value=&quot;0&quot;/&gt;&lt;object type=&quot;10049&quot; unique_id=&quot;10049&quot;&gt;&lt;property id=&quot;10020&quot; value=&quot;9&quot;/&gt;&lt;property id=&quot;10102&quot; value=&quot;0&quot;/&gt;&lt;property id=&quot;10191&quot; value=&quot;-1&quot;/&gt;&lt;/object&gt;"/>
  <p:tag name="MMPROD_COLLECTIONCONTAINERID" val="10039"/>
  <p:tag name="MMPROD_PARENTID" val="10038"/>
  <p:tag name="MMPROD_ANSWERLETTER" val="d) 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28]]&gt;&lt;/FontSize&gt;&lt;Left&gt;&lt;![CDATA[85]]&gt;&lt;/Left&gt;&lt;Top&gt;&lt;![CDATA[271.2001]]&gt;&lt;/Top&gt;&lt;/ChangeData&gt;"/>
  <p:tag name="MMPROD_ABSOLUTEPOSITIONID" val="10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9 chiếc xe đạp]]&gt;&lt;/Text&gt;&lt;FontSize&gt;&lt;![CDATA[28]]&gt;&lt;/FontSize&gt;&lt;Left&gt;&lt;![CDATA[126]]&gt;&lt;/Left&gt;&lt;Top&gt;&lt;![CDATA[271.2001]]&gt;&lt;/Top&gt;&lt;/ChangeData&gt;"/>
  <p:tag name="MMPROD_ABSOLUTEPOSITIONID" val="102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1"/>
  <p:tag name="MMPROD_SCALEOPERATION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.0001]]&gt;&lt;/Top&gt;&lt;/ChangeData&gt;"/>
  <p:tag name="MMPROD_ABSOLUTEPOSITIONID" val="104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8 chiếc xe đạp]]&gt;&lt;/Text&gt;&lt;FontSize&gt;&lt;![CDATA[28]]&gt;&lt;/FontSize&gt;&lt;Left&gt;&lt;![CDATA[124]]&gt;&lt;/Left&gt;&lt;Top&gt;&lt;![CDATA[224.0001]]&gt;&lt;/Top&gt;&lt;/ChangeData&gt;"/>
  <p:tag name="MMPROD_ABSOLUTEPOSITIONID" val="102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.8001]]&gt;&lt;/Top&gt;&lt;/ChangeData&gt;"/>
  <p:tag name="MMPROD_ABSOLUTEPOSITIONID" val="104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7 chiếc xe đạp]]&gt;&lt;/Text&gt;&lt;FontSize&gt;&lt;![CDATA[28]]&gt;&lt;/FontSize&gt;&lt;Left&gt;&lt;![CDATA[126]]&gt;&lt;/Left&gt;&lt;Top&gt;&lt;![CDATA[176.8001]]&gt;&lt;/Top&gt;&lt;/ChangeData&gt;"/>
  <p:tag name="MMPROD_ABSOLUTEPOSITIONID" val="102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001]]&gt;&lt;/Top&gt;&lt;/ChangeData&gt;"/>
  <p:tag name="MMPROD_ABSOLUTEPOSITIONID" val="104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6 chiếc xe đạp]]&gt;&lt;/Text&gt;&lt;FontSize&gt;&lt;![CDATA[28]]&gt;&lt;/FontSize&gt;&lt;Left&gt;&lt;![CDATA[126]]&gt;&lt;/Left&gt;&lt;Top&gt;&lt;![CDATA[129.6001]]&gt;&lt;/Top&gt;&lt;/ChangeData&gt;"/>
  <p:tag name="MMPROD_ABSOLUTEPOSITIONID" val="10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0,2036785504,C:\Users\Admin\Desktop\Hội giảng 8.3\nhan biet y nghia cua cac chu so trong cuoc songhang ngay\Media.ppcx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1,2036785504,C:\Users\Admin\Desktop\Hội giảng 8.3\nhan biet y nghia cua cac chu so trong cuoc songhang ngay\Media.ppcx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6]]&gt;&lt;/SlideID&gt;&lt;/ChangeData&gt;"/>
  <p:tag name="MMPROD_PASSDATA" val="&lt;object type=&quot;10050&quot; unique_id=&quot;10054&quot;&gt;&lt;property id=&quot;10020&quot; value=&quot;2&quot;/&gt;&lt;property id=&quot;10191&quot; value=&quot;8&quot;/&gt;&lt;/object&gt;"/>
  <p:tag name="MMPROD_FAILDATA" val="&lt;object type=&quot;10051&quot; unique_id=&quot;10055&quot;&gt;&lt;property id=&quot;10020&quot; value=&quot;2&quot;/&gt;&lt;property id=&quot;10191&quot; value=&quot;9&quot;/&gt;&lt;/object&gt;"/>
  <p:tag name="MMPROD_ID" val="10052"/>
  <p:tag name="MMPROD_TYPE" val="10008"/>
  <p:tag name="MMPROD_DATA" val="&lt;property id=&quot;10026&quot; value=&quot;10&quot;/&gt;&lt;property id=&quot;10027&quot; value=&quot;Interaction10052&quot;/&gt;&lt;property id=&quot;10028&quot; value=&quot;0&quot;/&gt;&lt;property id=&quot;10063&quot; value=&quot;2&quot;/&gt;&lt;property id=&quot;10070&quot; value=&quot;Câu 4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3&quot;/&gt;&lt;property id=&quot;10112&quot; value=&quot;1&quot;/&gt;&lt;property id=&quot;10115&quot; value=&quot;1&quot;/&gt;&lt;property id=&quot;10120&quot; value=&quot;2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2036785504,C:\Users\Admin\Desktop\Hội giảng 8.3\nhan biet y nghia cua cac chu so trong cuoc songhang ngay\Media.ppcx"/>
  <p:tag name="MMPROD_ANSWERCOUNT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52"/>
  <p:tag name="MMPROD_ABSOLUTEPOSITIONID" val="100"/>
  <p:tag name="MMPROD_LASTVALUES" val="&lt;ChangeData&gt;&lt;Text&gt;&lt;![CDATA[Câu hỏi số 4: Thỏ em có bao nhiêu chiếc xe ô tô đồ chơi? Con hãy đếm và tìm thẻ số tương ứng?]]&gt;&lt;/Text&gt;&lt;FontSize&gt;&lt;![CDATA[29]]&gt;&lt;/FontSize&gt;&lt;Left&gt;&lt;![CDATA[0]]&gt;&lt;/Left&gt;&lt;Top&gt;&lt;![CDATA[0]]&gt;&lt;/Top&gt;&lt;/ChangeData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orrect - Click anywhere to continue]]&gt;&lt;/Text&gt;&lt;FontSize&gt;&lt;![CDATA[18]]&gt;&lt;/FontSize&gt;&lt;Left&gt;&lt;![CDATA[0]]&gt;&lt;/Left&gt;&lt;Top&gt;&lt;![CDATA[0]]&gt;&lt;/Top&gt;&lt;/ChangeData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Incorrect - Click anywhere to continue]]&gt;&lt;/Text&gt;&lt;FontSize&gt;&lt;![CDATA[18]]&gt;&lt;/FontSize&gt;&lt;Left&gt;&lt;![CDATA[0]]&gt;&lt;/Left&gt;&lt;Top&gt;&lt;![CDATA[0]]&gt;&lt;/Top&gt;&lt;/ChangeData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951</Words>
  <Application>Microsoft Office PowerPoint</Application>
  <PresentationFormat>On-screen Show (4:3)</PresentationFormat>
  <Paragraphs>244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.VnTime</vt:lpstr>
      <vt:lpstr>.VnTimeH</vt:lpstr>
      <vt:lpstr>Arial</vt:lpstr>
      <vt:lpstr>Calibri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Câu hỏi số 1: Con hãy đếm xem có bao nhiêu  toa tàu hỏa ?</vt:lpstr>
      <vt:lpstr>PowerPoint Presentation</vt:lpstr>
      <vt:lpstr>PowerPoint Presentation</vt:lpstr>
      <vt:lpstr>Câu hỏi số 2: Có bao nhiêu chiếc xe máy?  Con hãy đếm và tìm thẻ số tương ứng ?</vt:lpstr>
      <vt:lpstr>PowerPoint Presentation</vt:lpstr>
      <vt:lpstr>PowerPoint Presentation</vt:lpstr>
      <vt:lpstr>Câu hỏi số 3: Có bao nhiêu chiếc xe đạp?  Con hãy đếm và tìm thẻ số tương ứng</vt:lpstr>
      <vt:lpstr>PowerPoint Presentation</vt:lpstr>
      <vt:lpstr>PowerPoint Presentation</vt:lpstr>
      <vt:lpstr>Câu hỏi số 4: Thỏ em có bao nhiêu chiếc xe ô tô đồ chơi? Con hãy đếm và tìm thẻ số tương ứng?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 số 1: Các con hãy tìm ngày trong tuần còn thiếu ?</vt:lpstr>
      <vt:lpstr>PowerPoint Presentation</vt:lpstr>
      <vt:lpstr>PowerPoint Presentation</vt:lpstr>
      <vt:lpstr>Câu hỏi sô 2: Con hãy tìm những số còn thiếu trên bàn phím điện thoại?</vt:lpstr>
      <vt:lpstr>PowerPoint Presentation</vt:lpstr>
      <vt:lpstr>PowerPoint Presentation</vt:lpstr>
      <vt:lpstr>Câu hỏi số 3: Con hãy tìm những số còn thiếu trên  đồng hồ nhé?</vt:lpstr>
      <vt:lpstr>PowerPoint Presentation</vt:lpstr>
      <vt:lpstr>PowerPoint Presentation</vt:lpstr>
      <vt:lpstr>Câu hỏi số 1: Số điện thoại khẩn cấp 113 là số của ai?</vt:lpstr>
      <vt:lpstr>Câu hỏi số 2: Số điện thoại khẩn cấp 115 sẽ gọi đến ai?</vt:lpstr>
      <vt:lpstr>Câu hỏi số 3: Số điện thoại khẩn cấp 114 gọi đến đâu?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MSTT</dc:creator>
  <cp:lastModifiedBy>Admin</cp:lastModifiedBy>
  <cp:revision>3</cp:revision>
  <dcterms:created xsi:type="dcterms:W3CDTF">2006-08-16T00:00:00Z</dcterms:created>
  <dcterms:modified xsi:type="dcterms:W3CDTF">2024-04-19T09:19:11Z</dcterms:modified>
</cp:coreProperties>
</file>