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90" r:id="rId3"/>
    <p:sldId id="269" r:id="rId4"/>
    <p:sldId id="278" r:id="rId5"/>
    <p:sldId id="279" r:id="rId6"/>
    <p:sldId id="256" r:id="rId7"/>
    <p:sldId id="280" r:id="rId8"/>
    <p:sldId id="284" r:id="rId9"/>
    <p:sldId id="276" r:id="rId10"/>
    <p:sldId id="260" r:id="rId11"/>
    <p:sldId id="277" r:id="rId12"/>
    <p:sldId id="285" r:id="rId13"/>
    <p:sldId id="262" r:id="rId14"/>
    <p:sldId id="263" r:id="rId15"/>
    <p:sldId id="286" r:id="rId16"/>
    <p:sldId id="273" r:id="rId17"/>
    <p:sldId id="291" r:id="rId18"/>
    <p:sldId id="294" r:id="rId19"/>
    <p:sldId id="295" r:id="rId20"/>
    <p:sldId id="296" r:id="rId21"/>
    <p:sldId id="297" r:id="rId22"/>
    <p:sldId id="298" r:id="rId23"/>
    <p:sldId id="274" r:id="rId24"/>
    <p:sldId id="288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5.jpeg"/><Relationship Id="rId3" Type="http://schemas.openxmlformats.org/officeDocument/2006/relationships/audio" Target="../media/audio2.wav"/><Relationship Id="rId7" Type="http://schemas.openxmlformats.org/officeDocument/2006/relationships/image" Target="../media/image35.jpeg"/><Relationship Id="rId12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43.jpeg"/><Relationship Id="rId5" Type="http://schemas.openxmlformats.org/officeDocument/2006/relationships/audio" Target="../media/audio4.wav"/><Relationship Id="rId10" Type="http://schemas.openxmlformats.org/officeDocument/2006/relationships/image" Target="../media/image42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42.jpeg"/><Relationship Id="rId4" Type="http://schemas.openxmlformats.org/officeDocument/2006/relationships/audio" Target="../media/audio3.wav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2.wav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42.jpeg"/><Relationship Id="rId4" Type="http://schemas.openxmlformats.org/officeDocument/2006/relationships/audio" Target="../media/audio3.wav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4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3.wav"/><Relationship Id="rId10" Type="http://schemas.openxmlformats.org/officeDocument/2006/relationships/image" Target="../media/image42.jpeg"/><Relationship Id="rId4" Type="http://schemas.openxmlformats.org/officeDocument/2006/relationships/audio" Target="../media/audio2.wav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audio" Target="../media/audio4.wav"/><Relationship Id="rId10" Type="http://schemas.openxmlformats.org/officeDocument/2006/relationships/image" Target="../media/image42.jpeg"/><Relationship Id="rId4" Type="http://schemas.openxmlformats.org/officeDocument/2006/relationships/audio" Target="../media/audio3.wav"/><Relationship Id="rId9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audio" Target="../media/audio4.wav"/><Relationship Id="rId10" Type="http://schemas.openxmlformats.org/officeDocument/2006/relationships/image" Target="../media/image42.jpeg"/><Relationship Id="rId4" Type="http://schemas.openxmlformats.org/officeDocument/2006/relationships/audio" Target="../media/audio3.wav"/><Relationship Id="rId9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`</a:t>
            </a:r>
          </a:p>
        </p:txBody>
      </p:sp>
      <p:pic>
        <p:nvPicPr>
          <p:cNvPr id="3075" name="Picture 10" descr="Theme53119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8000"/>
          </a:solidFill>
        </p:spPr>
      </p:pic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457200" y="2133600"/>
            <a:ext cx="7086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1001712" y="36513"/>
            <a:ext cx="721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1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7" name="Rectangle 17"/>
          <p:cNvSpPr>
            <a:spLocks noChangeArrowheads="1"/>
          </p:cNvSpPr>
          <p:nvPr/>
        </p:nvSpPr>
        <p:spPr bwMode="auto">
          <a:xfrm>
            <a:off x="2743200" y="1981200"/>
            <a:ext cx="358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 dirty="0">
              <a:solidFill>
                <a:srgbClr val="FF0066"/>
              </a:solidFill>
            </a:endParaRPr>
          </a:p>
        </p:txBody>
      </p:sp>
      <p:sp>
        <p:nvSpPr>
          <p:cNvPr id="3088" name="Rectangle 18"/>
          <p:cNvSpPr>
            <a:spLocks noChangeArrowheads="1"/>
          </p:cNvSpPr>
          <p:nvPr/>
        </p:nvSpPr>
        <p:spPr bwMode="auto">
          <a:xfrm>
            <a:off x="723900" y="2412078"/>
            <a:ext cx="7696200" cy="53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MGL (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5-6 tuổi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20000"/>
              </a:lnSpc>
            </a:pP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 Thị Thư</a:t>
            </a:r>
          </a:p>
          <a:p>
            <a:pPr algn="ctr">
              <a:lnSpc>
                <a:spcPct val="150000"/>
              </a:lnSpc>
            </a:pP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</a:rPr>
              <a:t>    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67100" y="609600"/>
            <a:ext cx="2209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619250" y="1817701"/>
            <a:ext cx="590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725" y="905588"/>
            <a:ext cx="590550" cy="590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2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2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2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tối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95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1295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smtClean="0"/>
              <a:t>Ban </a:t>
            </a:r>
            <a:r>
              <a:rPr lang="en-US" sz="6600" b="1" dirty="0" err="1" smtClean="0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671" y="0"/>
            <a:ext cx="9199671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7030A0"/>
                </a:solidFill>
              </a:rPr>
              <a:t>1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5400" b="1" i="1" dirty="0" smtClean="0">
                <a:solidFill>
                  <a:srgbClr val="7030A0"/>
                </a:solidFill>
              </a:rPr>
              <a:t>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có</a:t>
            </a:r>
            <a:r>
              <a:rPr lang="en-US" sz="5400" b="1" i="1" dirty="0" smtClean="0">
                <a:solidFill>
                  <a:srgbClr val="7030A0"/>
                </a:solidFill>
              </a:rPr>
              <a:t> 4 </a:t>
            </a:r>
            <a:r>
              <a:rPr lang="en-US" sz="5400" b="1" i="1" dirty="0" err="1" smtClean="0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57620"/>
            <a:ext cx="905884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</a:rPr>
              <a:t>Luyện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tập</a:t>
            </a:r>
            <a:r>
              <a:rPr lang="en-US" sz="4400" b="1" dirty="0" smtClean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Trò</a:t>
            </a:r>
            <a:r>
              <a:rPr lang="en-US" sz="4400" b="1" dirty="0" smtClean="0">
                <a:solidFill>
                  <a:srgbClr val="0070C0"/>
                </a:solidFill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</a:rPr>
              <a:t>chơi</a:t>
            </a:r>
            <a:r>
              <a:rPr lang="en-US" sz="4400" b="1" dirty="0" smtClean="0">
                <a:solidFill>
                  <a:srgbClr val="0070C0"/>
                </a:solidFill>
              </a:rPr>
              <a:t> 1: </a:t>
            </a:r>
            <a:r>
              <a:rPr lang="en-US" sz="4400" b="1" i="1" dirty="0" smtClean="0">
                <a:solidFill>
                  <a:srgbClr val="0070C0"/>
                </a:solidFill>
              </a:rPr>
              <a:t>“ Ai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tinh</a:t>
            </a:r>
            <a:r>
              <a:rPr lang="en-US" sz="4400" b="1" i="1" dirty="0" smtClean="0">
                <a:solidFill>
                  <a:srgbClr val="0070C0"/>
                </a:solidFill>
              </a:rPr>
              <a:t> </a:t>
            </a:r>
            <a:r>
              <a:rPr lang="en-US" sz="4400" b="1" i="1" dirty="0" err="1" smtClean="0">
                <a:solidFill>
                  <a:srgbClr val="0070C0"/>
                </a:solidFill>
              </a:rPr>
              <a:t>mắt</a:t>
            </a:r>
            <a:r>
              <a:rPr lang="en-US" sz="4400" b="1" i="1" dirty="0" smtClean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Một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gồm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Một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6260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Hai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2116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Ba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0" y="0"/>
            <a:ext cx="1076324" cy="1655882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40086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10000" y="29308"/>
            <a:ext cx="1076324" cy="1655882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40086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38800" y="3429000"/>
            <a:ext cx="3505201" cy="3429000"/>
            <a:chOff x="5638800" y="3429000"/>
            <a:chExt cx="3505201" cy="3429000"/>
          </a:xfrm>
        </p:grpSpPr>
        <p:grpSp>
          <p:nvGrpSpPr>
            <p:cNvPr id="2" name="Group 1"/>
            <p:cNvGrpSpPr/>
            <p:nvPr/>
          </p:nvGrpSpPr>
          <p:grpSpPr>
            <a:xfrm>
              <a:off x="5638800" y="3429000"/>
              <a:ext cx="3505201" cy="2743200"/>
              <a:chOff x="5638800" y="3429000"/>
              <a:chExt cx="3505201" cy="2743200"/>
            </a:xfrm>
          </p:grpSpPr>
          <p:pic>
            <p:nvPicPr>
              <p:cNvPr id="19" name="Picture 18" descr="C:\Users\ADMIN\Desktop\ảnh thi Quận\troc chơi động\a5.jpg"/>
              <p:cNvPicPr/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638800" y="4800600"/>
                <a:ext cx="1730483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9" descr="C:\Users\ADMIN\Desktop\ảnh thi Quận\troc chơi động\10x10FT-Azul-Cielo-Nocturno-Estrellado-Nubes-Glitter-Star-Media-Luna-Personalizada-Estudio-Tel&amp;oacute.jpg"/>
              <p:cNvPicPr/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391400" y="4800600"/>
                <a:ext cx="1752601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20" descr="C:\Users\ADMIN\Desktop\ảnh thi Quận\troc chơi động\du-bao-thoi-tiet-dien-bien-nang-nong-o-bac-bo-nam-2016.jpg"/>
              <p:cNvPicPr/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391400" y="3429000"/>
                <a:ext cx="1752601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21" descr="C:\Users\ADMIN\Desktop\ảnh thi Quận\troc chơi động\Vi-sao-Mat-Troi-lai-moc-2.JP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638800" y="3429000"/>
                <a:ext cx="1752600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6" name="TextBox 45"/>
            <p:cNvSpPr txBox="1"/>
            <p:nvPr/>
          </p:nvSpPr>
          <p:spPr>
            <a:xfrm>
              <a:off x="5638800" y="6211669"/>
              <a:ext cx="350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2060"/>
                  </a:solidFill>
                </a:rPr>
                <a:t>4: </a:t>
              </a:r>
              <a:r>
                <a:rPr lang="en-US" sz="3600" b="1" dirty="0" err="1" smtClean="0">
                  <a:solidFill>
                    <a:srgbClr val="002060"/>
                  </a:solidFill>
                </a:rPr>
                <a:t>Bốn</a:t>
              </a:r>
              <a:r>
                <a:rPr lang="en-US" sz="36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</a:rPr>
                <a:t>buổi</a:t>
              </a:r>
              <a:endParaRPr lang="vi-VN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cảnh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nhiên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8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2362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1: </a:t>
            </a:r>
            <a:r>
              <a:rPr lang="en-US" sz="3600" b="1" dirty="0" err="1" smtClean="0">
                <a:solidFill>
                  <a:srgbClr val="002060"/>
                </a:solidFill>
              </a:rPr>
              <a:t>Che</a:t>
            </a:r>
            <a:r>
              <a:rPr lang="en-US" sz="3600" b="1" dirty="0" smtClean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362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2: </a:t>
            </a:r>
            <a:r>
              <a:rPr lang="en-US" sz="3600" b="1" dirty="0" err="1" smtClean="0">
                <a:solidFill>
                  <a:srgbClr val="002060"/>
                </a:solidFill>
              </a:rPr>
              <a:t>Gà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4: </a:t>
            </a:r>
            <a:r>
              <a:rPr lang="en-US" sz="3600" b="1" dirty="0" err="1" smtClean="0">
                <a:solidFill>
                  <a:srgbClr val="002060"/>
                </a:solidFill>
              </a:rPr>
              <a:t>Mặt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211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3: </a:t>
            </a:r>
            <a:r>
              <a:rPr lang="en-US" sz="3600" b="1" dirty="0" err="1" smtClean="0">
                <a:solidFill>
                  <a:srgbClr val="002060"/>
                </a:solidFill>
              </a:rPr>
              <a:t>Trời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0"/>
            <a:ext cx="1076324" cy="165588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1610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9308"/>
            <a:ext cx="1076324" cy="1655882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41610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500"/>
                            </p:stCondLst>
                            <p:childTnLst>
                              <p:par>
                                <p:cTn id="1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500"/>
                            </p:stCondLst>
                            <p:childTnLst>
                              <p:par>
                                <p:cTn id="1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9" grpId="2"/>
      <p:bldP spid="9" grpId="3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sáng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5905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57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1: </a:t>
            </a:r>
            <a:r>
              <a:rPr lang="en-US" sz="3200" b="1" dirty="0" err="1" smtClean="0">
                <a:solidFill>
                  <a:srgbClr val="002060"/>
                </a:solidFill>
              </a:rPr>
              <a:t>Đánh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răng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sau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ngủ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2484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2: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cơm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3: </a:t>
            </a:r>
            <a:r>
              <a:rPr lang="en-US" sz="3200" b="1" dirty="0" err="1" smtClean="0">
                <a:solidFill>
                  <a:srgbClr val="002060"/>
                </a:solidFill>
              </a:rPr>
              <a:t>Rửa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tay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trước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khi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ăn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tại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4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4: </a:t>
            </a:r>
            <a:r>
              <a:rPr lang="en-US" sz="4000" b="1" dirty="0" err="1" smtClean="0">
                <a:solidFill>
                  <a:srgbClr val="002060"/>
                </a:solidFill>
              </a:rPr>
              <a:t>Ăn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cơn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Chương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chúc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bé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ngủ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ngon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4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500"/>
                            </p:stCondLst>
                            <p:childTnLst>
                              <p:par>
                                <p:cTn id="1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00"/>
                            </p:stCondLst>
                            <p:childTnLst>
                              <p:par>
                                <p:cTn id="1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9" grpId="2"/>
      <p:bldP spid="9" grpId="3"/>
      <p:bldP spid="10" grpId="0"/>
      <p:bldP spid="10" grpId="1"/>
      <p:bldP spid="10" grpId="2"/>
      <p:bldP spid="11" grpId="0"/>
      <p:bldP spid="11" grpId="1"/>
      <p:bldP spid="11" grpId="2"/>
      <p:bldP spid="11" grpId="3"/>
      <p:bldP spid="12" grpId="0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5: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Hoạt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động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diễn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trưa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Tập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thể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5908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2: </a:t>
            </a:r>
            <a:r>
              <a:rPr lang="en-US" sz="3200" b="1" dirty="0" err="1" smtClean="0">
                <a:solidFill>
                  <a:srgbClr val="0070C0"/>
                </a:solidFill>
              </a:rPr>
              <a:t>Đi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chơi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bố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019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3: </a:t>
            </a:r>
            <a:r>
              <a:rPr lang="en-US" sz="3200" b="1" dirty="0" err="1" smtClean="0">
                <a:solidFill>
                  <a:srgbClr val="0070C0"/>
                </a:solidFill>
              </a:rPr>
              <a:t>Hoạt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động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6019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ngủ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tại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0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084834" y="6466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886200" y="29308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84834" y="675913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1"/>
      <p:bldP spid="12" grpId="2"/>
      <p:bldP spid="12" grpId="3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04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en-U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6: 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Bố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mẹ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đón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về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buổi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nào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trong</a:t>
            </a:r>
            <a:r>
              <a:rPr kumimoji="0" lang="en-US" sz="40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ngày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1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2514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24384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2: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3: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62116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4: </a:t>
            </a:r>
            <a:r>
              <a:rPr lang="en-US" sz="3600" b="1" dirty="0" err="1" smtClean="0">
                <a:solidFill>
                  <a:srgbClr val="0070C0"/>
                </a:solidFill>
              </a:rPr>
              <a:t>Buổi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199292"/>
            <a:ext cx="1076324" cy="165588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161034" y="845897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62400" y="228600"/>
            <a:ext cx="1076324" cy="165588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tx1"/>
                </a:solidFill>
              </a:rPr>
              <a:t>1</a:t>
            </a:r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161034" y="875205"/>
            <a:ext cx="624844" cy="6610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51" y="0"/>
            <a:ext cx="9058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</a:rPr>
              <a:t>Trò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chơi</a:t>
            </a:r>
            <a:r>
              <a:rPr lang="en-US" sz="4000" b="1" dirty="0" smtClean="0">
                <a:solidFill>
                  <a:srgbClr val="0070C0"/>
                </a:solidFill>
              </a:rPr>
              <a:t> 2: </a:t>
            </a:r>
            <a:r>
              <a:rPr lang="en-US" sz="4000" b="1" i="1" dirty="0" smtClean="0">
                <a:solidFill>
                  <a:srgbClr val="0070C0"/>
                </a:solidFill>
              </a:rPr>
              <a:t>“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Bé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tài</a:t>
            </a:r>
            <a:r>
              <a:rPr lang="en-US" sz="4000" b="1" i="1" dirty="0" smtClean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61706" y="0"/>
            <a:ext cx="908229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chân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thành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cảm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ơn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đã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đến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dự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buổi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học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ngày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hôm</a:t>
            </a:r>
            <a:r>
              <a:rPr lang="en-US" sz="4400" b="1" i="1" dirty="0" smtClean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 smtClean="0">
                <a:solidFill>
                  <a:srgbClr val="7030A0"/>
                </a:solidFill>
              </a:rPr>
              <a:t>Xin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chúc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các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quý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vị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đại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biểu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sức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khỏe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dồi</a:t>
            </a:r>
            <a:r>
              <a:rPr lang="en-US" sz="4400" b="1" i="1" dirty="0" smtClean="0">
                <a:solidFill>
                  <a:srgbClr val="7030A0"/>
                </a:solidFill>
              </a:rPr>
              <a:t> </a:t>
            </a:r>
            <a:r>
              <a:rPr lang="en-US" sz="4400" b="1" i="1" dirty="0" err="1" smtClean="0">
                <a:solidFill>
                  <a:srgbClr val="7030A0"/>
                </a:solidFill>
              </a:rPr>
              <a:t>dào</a:t>
            </a:r>
            <a:r>
              <a:rPr lang="en-US" sz="4400" b="1" i="1" dirty="0" smtClean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sáng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66800" y="60198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trưa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92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/>
              <a:t>Cảnh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buổi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chiều</a:t>
            </a:r>
            <a:endParaRPr lang="vi-V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 - &amp;quot;`&amp;quot;&quot;/&gt;&lt;property id=&quot;20307&quot; value=&quot;266&quot;/&gt;&lt;/object&gt;&lt;object type=&quot;3&quot; unique_id=&quot;10005&quot;&gt;&lt;property id=&quot;20148&quot; value=&quot;5&quot;/&gt;&lt;property id=&quot;20300&quot; value=&quot;Slide 2&quot;/&gt;&lt;property id=&quot;20307&quot; value=&quot;290&quot;/&gt;&lt;/object&gt;&lt;object type=&quot;3&quot; unique_id=&quot;10006&quot;&gt;&lt;property id=&quot;20148&quot; value=&quot;5&quot;/&gt;&lt;property id=&quot;20300&quot; value=&quot;Slide 3&quot;/&gt;&lt;property id=&quot;20307&quot; value=&quot;269&quot;/&gt;&lt;/object&gt;&lt;object type=&quot;3&quot; unique_id=&quot;10007&quot;&gt;&lt;property id=&quot;20148&quot; value=&quot;5&quot;/&gt;&lt;property id=&quot;20300&quot; value=&quot;Slide 4&quot;/&gt;&lt;property id=&quot;20307&quot; value=&quot;278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80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76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77&quot;/&gt;&lt;/object&gt;&lt;object type=&quot;3&quot; unique_id=&quot;10015&quot;&gt;&lt;property id=&quot;20148&quot; value=&quot;5&quot;/&gt;&lt;property id=&quot;20300&quot; value=&quot;Slide 12&quot;/&gt;&lt;property id=&quot;20307&quot; value=&quot;285&quot;/&gt;&lt;/object&gt;&lt;object type=&quot;3&quot; unique_id=&quot;10016&quot;&gt;&lt;property id=&quot;20148&quot; value=&quot;5&quot;/&gt;&lt;property id=&quot;20300&quot; value=&quot;Slide 13&quot;/&gt;&lt;property id=&quot;20307&quot; value=&quot;262&quot;/&gt;&lt;/object&gt;&lt;object type=&quot;3&quot; unique_id=&quot;10017&quot;&gt;&lt;property id=&quot;20148&quot; value=&quot;5&quot;/&gt;&lt;property id=&quot;20300&quot; value=&quot;Slide 14&quot;/&gt;&lt;property id=&quot;20307&quot; value=&quot;263&quot;/&gt;&lt;/object&gt;&lt;object type=&quot;3&quot; unique_id=&quot;10018&quot;&gt;&lt;property id=&quot;20148&quot; value=&quot;5&quot;/&gt;&lt;property id=&quot;20300&quot; value=&quot;Slide 15&quot;/&gt;&lt;property id=&quot;20307&quot; value=&quot;286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 - &amp;quot;  Câu 1: Một ngày gồm mấy buổi?&amp;quot;&quot;/&gt;&lt;property id=&quot;20307&quot; value=&quot;291&quot;/&gt;&lt;/object&gt;&lt;object type=&quot;3&quot; unique_id=&quot;10021&quot;&gt;&lt;property id=&quot;20148&quot; value=&quot;5&quot;/&gt;&lt;property id=&quot;20300&quot; value=&quot;Slide 18 - &amp;quot;  Câu 2: Đâu là hình ảnh cảnh thiên nhiên buổi sáng?&amp;quot;&quot;/&gt;&lt;property id=&quot;20307&quot; value=&quot;294&quot;/&gt;&lt;/object&gt;&lt;object type=&quot;3&quot; unique_id=&quot;10022&quot;&gt;&lt;property id=&quot;20148&quot; value=&quot;5&quot;/&gt;&lt;property id=&quot;20300&quot; value=&quot;Slide 19 - &amp;quot;  Câu 3: Đâu là hoạt động buổi sáng?&amp;quot;&quot;/&gt;&lt;property id=&quot;20307&quot; value=&quot;295&quot;/&gt;&lt;/object&gt;&lt;object type=&quot;3&quot; unique_id=&quot;10023&quot;&gt;&lt;property id=&quot;20148&quot; value=&quot;5&quot;/&gt;&lt;property id=&quot;20300&quot; value=&quot;Slide 20 - &amp;quot;  Câu 4:  Chương trình chúc bé ngủ ngon có vào buổi nào trong ngày?&amp;quot;&quot;/&gt;&lt;property id=&quot;20307&quot; value=&quot;296&quot;/&gt;&lt;/object&gt;&lt;object type=&quot;3&quot; unique_id=&quot;10024&quot;&gt;&lt;property id=&quot;20148&quot; value=&quot;5&quot;/&gt;&lt;property id=&quot;20300&quot; value=&quot;Slide 21 - &amp;quot;  Câu 5:  Hoạt động nào diễn ra vào buổi trưa?&amp;quot;&quot;/&gt;&lt;property id=&quot;20307&quot; value=&quot;297&quot;/&gt;&lt;/object&gt;&lt;object type=&quot;3&quot; unique_id=&quot;10025&quot;&gt;&lt;property id=&quot;20148&quot; value=&quot;5&quot;/&gt;&lt;property id=&quot;20300&quot; value=&quot;Slide 22 - &amp;quot;  Câu 6:  Bố mẹ đón các con về là vào buổi nào trong ngày?&amp;quot;&quot;/&gt;&lt;property id=&quot;20307&quot; value=&quot;298&quot;/&gt;&lt;/object&gt;&lt;object type=&quot;3&quot; unique_id=&quot;10026&quot;&gt;&lt;property id=&quot;20148&quot; value=&quot;5&quot;/&gt;&lt;property id=&quot;20300&quot; value=&quot;Slide 23&quot;/&gt;&lt;property id=&quot;20307&quot; value=&quot;274&quot;/&gt;&lt;/object&gt;&lt;object type=&quot;3&quot; unique_id=&quot;10027&quot;&gt;&lt;property id=&quot;20148&quot; value=&quot;5&quot;/&gt;&lt;property id=&quot;20300&quot; value=&quot;Slide 24&quot;/&gt;&lt;property id=&quot;20307&quot; value=&quot;288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399</Words>
  <Application>Microsoft Office PowerPoint</Application>
  <PresentationFormat>On-screen Show (4:3)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.VnArial Narrow</vt:lpstr>
      <vt:lpstr>Arial</vt:lpstr>
      <vt:lpstr>Calibri</vt:lpstr>
      <vt:lpstr>Times New Roman</vt:lpstr>
      <vt:lpstr>Office Theme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Admin</cp:lastModifiedBy>
  <cp:revision>96</cp:revision>
  <dcterms:created xsi:type="dcterms:W3CDTF">2006-08-16T00:00:00Z</dcterms:created>
  <dcterms:modified xsi:type="dcterms:W3CDTF">2024-04-19T08:58:53Z</dcterms:modified>
</cp:coreProperties>
</file>