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2" r:id="rId3"/>
    <p:sldId id="279" r:id="rId4"/>
    <p:sldId id="281" r:id="rId5"/>
    <p:sldId id="283" r:id="rId6"/>
    <p:sldId id="285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5BCA6-D4E4-4FA7-8E96-65278F5EA06C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A2F13-0167-4BCA-9EAA-DEF0F0055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A2F13-0167-4BCA-9EAA-DEF0F00552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C630B41-59AB-4CFD-9897-80DEE53DDA2B}" type="slidenum">
              <a:rPr lang="en-US" altLang="en-US" sz="1200"/>
              <a:pPr algn="r"/>
              <a:t>6</a:t>
            </a:fld>
            <a:endParaRPr lang="en-US" altLang="en-US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60392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7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81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2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9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9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4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8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3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30AA-7FD9-4CE2-9466-70986FB2F7C6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4425E-3829-47C4-A11A-D147892B7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122011201221176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348704"/>
            <a:ext cx="85344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>
              <a:lnSpc>
                <a:spcPct val="12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QUÊ HƯƠNG ĐẤT NƯỚC BÁC HỒ</a:t>
            </a:r>
          </a:p>
          <a:p>
            <a:pPr lvl="2" algn="ctr">
              <a:lnSpc>
                <a:spcPct val="120000"/>
              </a:lnSpc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ctr">
              <a:lnSpc>
                <a:spcPct val="120000"/>
              </a:lnSpc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MGL (5-6 tuổi)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ctr">
              <a:lnSpc>
                <a:spcPct val="12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728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altLang="vi-V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/>
            <a:r>
              <a:rPr lang="vi-VN" alt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TIẾN</a:t>
            </a:r>
            <a:endParaRPr lang="vi-VN" alt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69" y="1272602"/>
            <a:ext cx="626262" cy="62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76600" y="62484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</a:rPr>
              <a:t>Năm</a:t>
            </a:r>
            <a:r>
              <a:rPr lang="en-US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học</a:t>
            </a:r>
            <a:r>
              <a:rPr lang="en-US" altLang="en-US" sz="2400" b="1" dirty="0">
                <a:solidFill>
                  <a:srgbClr val="0070C0"/>
                </a:solidFill>
              </a:rPr>
              <a:t> : 2023 - 2024</a:t>
            </a:r>
          </a:p>
        </p:txBody>
      </p:sp>
    </p:spTree>
    <p:extLst>
      <p:ext uri="{BB962C8B-B14F-4D97-AF65-F5344CB8AC3E}">
        <p14:creationId xmlns:p14="http://schemas.microsoft.com/office/powerpoint/2010/main" val="182715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78595" y="839612"/>
            <a:ext cx="1676400" cy="1686183"/>
            <a:chOff x="-20782" y="2574089"/>
            <a:chExt cx="1676400" cy="1686183"/>
          </a:xfrm>
        </p:grpSpPr>
        <p:sp>
          <p:nvSpPr>
            <p:cNvPr id="3" name="Flowchart: Process 2"/>
            <p:cNvSpPr/>
            <p:nvPr/>
          </p:nvSpPr>
          <p:spPr>
            <a:xfrm>
              <a:off x="-20782" y="2574089"/>
              <a:ext cx="1676400" cy="1686183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524" y="3124792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2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16695" y="3886200"/>
            <a:ext cx="1676400" cy="1630349"/>
            <a:chOff x="2885209" y="364097"/>
            <a:chExt cx="1676400" cy="1630349"/>
          </a:xfrm>
        </p:grpSpPr>
        <p:sp>
          <p:nvSpPr>
            <p:cNvPr id="10" name="Flowchart: Process 9"/>
            <p:cNvSpPr/>
            <p:nvPr/>
          </p:nvSpPr>
          <p:spPr>
            <a:xfrm>
              <a:off x="2885209" y="364097"/>
              <a:ext cx="1676400" cy="1630349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73860" y="882990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3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-27709"/>
            <a:ext cx="4879764" cy="3380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800"/>
            <a:ext cx="48936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48400" y="785026"/>
            <a:ext cx="1676400" cy="1630348"/>
            <a:chOff x="5046752" y="385085"/>
            <a:chExt cx="1676400" cy="1630348"/>
          </a:xfrm>
        </p:grpSpPr>
        <p:sp>
          <p:nvSpPr>
            <p:cNvPr id="5" name="Flowchart: Process 4"/>
            <p:cNvSpPr/>
            <p:nvPr/>
          </p:nvSpPr>
          <p:spPr>
            <a:xfrm>
              <a:off x="5046752" y="385085"/>
              <a:ext cx="1676400" cy="1630348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73058" y="921772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4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2200" y="3994776"/>
            <a:ext cx="1676400" cy="1630349"/>
            <a:chOff x="6172200" y="3994776"/>
            <a:chExt cx="1676400" cy="1630349"/>
          </a:xfrm>
        </p:grpSpPr>
        <p:sp>
          <p:nvSpPr>
            <p:cNvPr id="8" name="Flowchart: Process 7"/>
            <p:cNvSpPr/>
            <p:nvPr/>
          </p:nvSpPr>
          <p:spPr>
            <a:xfrm>
              <a:off x="6172200" y="3994776"/>
              <a:ext cx="1676400" cy="1630349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1879" y="4388327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5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" y="1"/>
            <a:ext cx="4936680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494137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57600" y="304800"/>
            <a:ext cx="1676400" cy="1645214"/>
            <a:chOff x="5110749" y="4300394"/>
            <a:chExt cx="1676400" cy="1645214"/>
          </a:xfrm>
        </p:grpSpPr>
        <p:sp>
          <p:nvSpPr>
            <p:cNvPr id="6" name="Flowchart: Process 5"/>
            <p:cNvSpPr/>
            <p:nvPr/>
          </p:nvSpPr>
          <p:spPr>
            <a:xfrm>
              <a:off x="5110749" y="4300394"/>
              <a:ext cx="1676400" cy="1645214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37055" y="4734502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6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17" y="2057400"/>
            <a:ext cx="4647429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12" y="2057401"/>
            <a:ext cx="4513888" cy="47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" y="-1"/>
            <a:ext cx="4461165" cy="3200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7" y="3228109"/>
            <a:ext cx="6137563" cy="3629891"/>
          </a:xfrm>
          <a:prstGeom prst="rect">
            <a:avLst/>
          </a:prstGeom>
        </p:spPr>
      </p:pic>
      <p:sp>
        <p:nvSpPr>
          <p:cNvPr id="4" name="Flowchart: Process 3"/>
          <p:cNvSpPr/>
          <p:nvPr/>
        </p:nvSpPr>
        <p:spPr>
          <a:xfrm>
            <a:off x="381000" y="4114800"/>
            <a:ext cx="2286000" cy="1447800"/>
          </a:xfrm>
          <a:prstGeom prst="flowChartProcess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562600" y="777591"/>
            <a:ext cx="1676400" cy="1645214"/>
            <a:chOff x="5410200" y="625191"/>
            <a:chExt cx="1676400" cy="1645214"/>
          </a:xfrm>
        </p:grpSpPr>
        <p:sp>
          <p:nvSpPr>
            <p:cNvPr id="7" name="Flowchart: Process 6"/>
            <p:cNvSpPr/>
            <p:nvPr/>
          </p:nvSpPr>
          <p:spPr>
            <a:xfrm>
              <a:off x="5410200" y="625191"/>
              <a:ext cx="1676400" cy="1645214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9294" y="1155411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7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4128" y="4560146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/>
        </p:nvSpPr>
        <p:spPr bwMode="auto">
          <a:xfrm>
            <a:off x="457200" y="1166019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/>
              <a:t>.</a:t>
            </a: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667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44791" y="2720415"/>
            <a:ext cx="4517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PHẦN VỀ ĐÍCH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19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cuments\Documents\Google Drive\Tu lieu lam giao an dien tu\hình nền\iHay.Net--- (5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51778" y="2286000"/>
            <a:ext cx="3821880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</a:t>
            </a:r>
          </a:p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TRUYỀN TIN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17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ocuments\Documents\Google Drive\Tu lieu lam giao an dien tu\hình nền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3" y="0"/>
            <a:ext cx="91557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19765" y="2286000"/>
            <a:ext cx="4892686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</a:t>
            </a:r>
          </a:p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AI NHANH HƠN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Ga trong meo con va cun con - Hop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1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228600" y="699655"/>
            <a:ext cx="1981200" cy="20574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6-Point Star 2"/>
          <p:cNvSpPr/>
          <p:nvPr/>
        </p:nvSpPr>
        <p:spPr>
          <a:xfrm>
            <a:off x="2362200" y="699655"/>
            <a:ext cx="1981200" cy="20574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6-Point Star 3"/>
          <p:cNvSpPr/>
          <p:nvPr/>
        </p:nvSpPr>
        <p:spPr>
          <a:xfrm>
            <a:off x="1066800" y="3200400"/>
            <a:ext cx="1981200" cy="20574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3338945" y="3200400"/>
            <a:ext cx="1981200" cy="20574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6-Point Star 5"/>
          <p:cNvSpPr/>
          <p:nvPr/>
        </p:nvSpPr>
        <p:spPr>
          <a:xfrm>
            <a:off x="5715000" y="3200400"/>
            <a:ext cx="1981200" cy="20574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-Point Star 6"/>
          <p:cNvSpPr/>
          <p:nvPr/>
        </p:nvSpPr>
        <p:spPr>
          <a:xfrm>
            <a:off x="4495800" y="713508"/>
            <a:ext cx="1981200" cy="20574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6-Point Star 7"/>
          <p:cNvSpPr/>
          <p:nvPr/>
        </p:nvSpPr>
        <p:spPr>
          <a:xfrm>
            <a:off x="6670964" y="699655"/>
            <a:ext cx="1981200" cy="20574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9441" y="1480598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Thứ</a:t>
            </a:r>
            <a:r>
              <a:rPr lang="en-US" sz="2800" b="1" dirty="0" smtClean="0"/>
              <a:t> 2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39736" y="1480598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Thứ</a:t>
            </a:r>
            <a:r>
              <a:rPr lang="en-US" sz="2800" b="1" dirty="0" smtClean="0"/>
              <a:t> 3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0" y="148059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Thứ</a:t>
            </a:r>
            <a:r>
              <a:rPr lang="en-US" sz="2800" b="1" dirty="0" smtClean="0"/>
              <a:t> 4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91495" y="3967490"/>
            <a:ext cx="1131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Thứ</a:t>
            </a:r>
            <a:r>
              <a:rPr lang="en-US" sz="2800" b="1" dirty="0" smtClean="0"/>
              <a:t> 6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77495" y="3960213"/>
            <a:ext cx="1131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Thứ</a:t>
            </a:r>
            <a:r>
              <a:rPr lang="en-US" sz="2800" b="1" dirty="0" smtClean="0"/>
              <a:t> 7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45482" y="1480598"/>
            <a:ext cx="1131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Thứ</a:t>
            </a:r>
            <a:r>
              <a:rPr lang="en-US" sz="2800" b="1" dirty="0" smtClean="0"/>
              <a:t> 5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48400" y="3752046"/>
            <a:ext cx="897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Chủ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nhật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28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Documents\Google Drive\Tu lieu lam giao an dien tu\hình nền\iHay.Net--- 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752600"/>
            <a:ext cx="7924800" cy="2138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chào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và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hẹn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gặp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lại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936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\Documents\Google Drive\Tu lieu lam giao an dien tu\hình nền\0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744"/>
            <a:ext cx="9144000" cy="69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2967335"/>
            <a:ext cx="6781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CÁNH CỬA THỜI GIAN</a:t>
            </a:r>
          </a:p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a-Tuan-Deu-Ngoan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9036" y="6223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697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3352800" y="6234113"/>
            <a:ext cx="176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303BD"/>
                </a:solidFill>
                <a:latin typeface="Times New Roman" panose="02020603050405020304" pitchFamily="18" charset="0"/>
              </a:rPr>
              <a:t>BUỔI SÁNG</a:t>
            </a:r>
            <a:r>
              <a:rPr lang="en-US" altLang="en-US" sz="1800"/>
              <a:t>          </a:t>
            </a:r>
          </a:p>
        </p:txBody>
      </p:sp>
      <p:pic>
        <p:nvPicPr>
          <p:cNvPr id="7172" name="Picture 5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403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403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ình ảnh Buổi sáng mặt trời ở Japan, Dự báo thời tiết &amp; Những hình ảnh -  Weaw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51450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3810000" y="6248400"/>
            <a:ext cx="1490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303BD"/>
                </a:solidFill>
                <a:latin typeface="Times New Roman" panose="02020603050405020304" pitchFamily="18" charset="0"/>
              </a:rPr>
              <a:t>BUỔI TRƯA</a:t>
            </a:r>
          </a:p>
        </p:txBody>
      </p:sp>
      <p:pic>
        <p:nvPicPr>
          <p:cNvPr id="8199" name="Picture 9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403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638800"/>
            <a:ext cx="403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Nắng hè đã gõ cửa Hà Nội – Yêu hay không yêu nói một lời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59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78331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657600" y="6234113"/>
            <a:ext cx="177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303BD"/>
                </a:solidFill>
                <a:latin typeface="Times New Roman" panose="02020603050405020304" pitchFamily="18" charset="0"/>
              </a:rPr>
              <a:t>BUỔI CHIỀU</a:t>
            </a:r>
          </a:p>
        </p:txBody>
      </p:sp>
      <p:pic>
        <p:nvPicPr>
          <p:cNvPr id="9223" name="Picture 10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472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761208civf7vumc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403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Những điểm ngắm hoàng hôn siêu lãng mạn ở Hà Nội - VOV Du lịch - Trang tin  tức của Truyền hình VOVT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17359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Rectangle 8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276600" y="6234113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303BD"/>
                </a:solidFill>
                <a:latin typeface="Times New Roman" panose="02020603050405020304" pitchFamily="18" charset="0"/>
              </a:rPr>
              <a:t>BUỔI TỐI</a:t>
            </a:r>
          </a:p>
        </p:txBody>
      </p:sp>
      <p:pic>
        <p:nvPicPr>
          <p:cNvPr id="10248" name="Picture 10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403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761208civf7vumc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15000"/>
            <a:ext cx="403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Top 13 Bài văn tả một đêm trăng đẹp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7151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\Documents\Google Drive\Tu lieu lam giao an dien tu\hình nền\273201217462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524000" y="1219200"/>
            <a:ext cx="6172200" cy="5071152"/>
            <a:chOff x="204" y="0"/>
            <a:chExt cx="2451" cy="2087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47" y="0"/>
              <a:ext cx="2408" cy="2073"/>
              <a:chOff x="1644" y="2382"/>
              <a:chExt cx="2340" cy="1774"/>
            </a:xfrm>
          </p:grpSpPr>
          <p:pic>
            <p:nvPicPr>
              <p:cNvPr id="6" name="Picture 14" descr="BIRTHD~3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09"/>
                <a:ext cx="2322" cy="1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0" cy="492"/>
                <a:chOff x="1644" y="2406"/>
                <a:chExt cx="2340" cy="492"/>
              </a:xfrm>
            </p:grpSpPr>
            <p:sp>
              <p:nvSpPr>
                <p:cNvPr id="8" name="AutoShape 16"/>
                <p:cNvSpPr>
                  <a:spLocks noChangeArrowheads="1"/>
                </p:cNvSpPr>
                <p:nvPr/>
              </p:nvSpPr>
              <p:spPr bwMode="auto">
                <a:xfrm>
                  <a:off x="1857" y="2585"/>
                  <a:ext cx="1910" cy="313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b="1" dirty="0" smtClean="0">
                      <a:solidFill>
                        <a:schemeClr val="accent2"/>
                      </a:solidFill>
                      <a:latin typeface="Times New Roman" pitchFamily="18" charset="0"/>
                    </a:rPr>
                    <a:t>PHẦN KHỞI ĐỘNG</a:t>
                  </a:r>
                  <a:endParaRPr lang="en-US" sz="2400" b="1" dirty="0">
                    <a:solidFill>
                      <a:schemeClr val="accent2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" name="Freeform 17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6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96965"/>
            <a:ext cx="7010400" cy="59990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48145" y="280554"/>
            <a:ext cx="1676400" cy="1686183"/>
            <a:chOff x="748145" y="280554"/>
            <a:chExt cx="1676400" cy="1686183"/>
          </a:xfrm>
        </p:grpSpPr>
        <p:sp>
          <p:nvSpPr>
            <p:cNvPr id="3" name="Flowchart: Process 2"/>
            <p:cNvSpPr/>
            <p:nvPr/>
          </p:nvSpPr>
          <p:spPr>
            <a:xfrm>
              <a:off x="748145" y="280554"/>
              <a:ext cx="1676400" cy="1686183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2160" y="803341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2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85209" y="364097"/>
            <a:ext cx="1676400" cy="1630349"/>
            <a:chOff x="2885209" y="364097"/>
            <a:chExt cx="1676400" cy="1630349"/>
          </a:xfrm>
        </p:grpSpPr>
        <p:sp>
          <p:nvSpPr>
            <p:cNvPr id="8" name="Flowchart: Process 7"/>
            <p:cNvSpPr/>
            <p:nvPr/>
          </p:nvSpPr>
          <p:spPr>
            <a:xfrm>
              <a:off x="2885209" y="364097"/>
              <a:ext cx="1676400" cy="1630349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73860" y="882990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3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46752" y="385085"/>
            <a:ext cx="1676400" cy="1630348"/>
            <a:chOff x="5046752" y="385085"/>
            <a:chExt cx="1676400" cy="1630348"/>
          </a:xfrm>
        </p:grpSpPr>
        <p:sp>
          <p:nvSpPr>
            <p:cNvPr id="9" name="Flowchart: Process 8"/>
            <p:cNvSpPr/>
            <p:nvPr/>
          </p:nvSpPr>
          <p:spPr>
            <a:xfrm>
              <a:off x="5046752" y="385085"/>
              <a:ext cx="1676400" cy="1630348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73058" y="921772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4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79343" y="2371354"/>
            <a:ext cx="1676400" cy="1630349"/>
            <a:chOff x="5079343" y="2371354"/>
            <a:chExt cx="1676400" cy="1630349"/>
          </a:xfrm>
        </p:grpSpPr>
        <p:sp>
          <p:nvSpPr>
            <p:cNvPr id="10" name="Flowchart: Process 9"/>
            <p:cNvSpPr/>
            <p:nvPr/>
          </p:nvSpPr>
          <p:spPr>
            <a:xfrm>
              <a:off x="5079343" y="2371354"/>
              <a:ext cx="1676400" cy="1630349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91794" y="2950338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5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978727" y="4262293"/>
            <a:ext cx="1676400" cy="1645214"/>
            <a:chOff x="2978727" y="4262293"/>
            <a:chExt cx="1676400" cy="1645214"/>
          </a:xfrm>
        </p:grpSpPr>
        <p:sp>
          <p:nvSpPr>
            <p:cNvPr id="6" name="Flowchart: Process 5"/>
            <p:cNvSpPr/>
            <p:nvPr/>
          </p:nvSpPr>
          <p:spPr>
            <a:xfrm>
              <a:off x="2978727" y="4262293"/>
              <a:ext cx="1676400" cy="1645214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7821" y="4825404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7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10749" y="4300394"/>
            <a:ext cx="1676400" cy="1645214"/>
            <a:chOff x="5110749" y="4300394"/>
            <a:chExt cx="1676400" cy="1645214"/>
          </a:xfrm>
        </p:grpSpPr>
        <p:sp>
          <p:nvSpPr>
            <p:cNvPr id="7" name="Flowchart: Process 6"/>
            <p:cNvSpPr/>
            <p:nvPr/>
          </p:nvSpPr>
          <p:spPr>
            <a:xfrm>
              <a:off x="5110749" y="4300394"/>
              <a:ext cx="1676400" cy="1645214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37055" y="4734502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THỨ 6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8" name="Straight Arrow Connector 17"/>
          <p:cNvCxnSpPr>
            <a:endCxn id="8" idx="1"/>
          </p:cNvCxnSpPr>
          <p:nvPr/>
        </p:nvCxnSpPr>
        <p:spPr>
          <a:xfrm>
            <a:off x="2424545" y="1179271"/>
            <a:ext cx="4606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38159" y="1205148"/>
            <a:ext cx="4606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720778" y="5072771"/>
            <a:ext cx="3585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903689" y="2041195"/>
            <a:ext cx="13854" cy="364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825960" y="4262293"/>
            <a:ext cx="1676400" cy="1669460"/>
            <a:chOff x="825960" y="4262293"/>
            <a:chExt cx="1676400" cy="1669460"/>
          </a:xfrm>
        </p:grpSpPr>
        <p:sp>
          <p:nvSpPr>
            <p:cNvPr id="5" name="Flowchart: Process 4"/>
            <p:cNvSpPr/>
            <p:nvPr/>
          </p:nvSpPr>
          <p:spPr>
            <a:xfrm>
              <a:off x="825960" y="4262293"/>
              <a:ext cx="1676400" cy="1669460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61417" y="4751245"/>
              <a:ext cx="7777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CN</a:t>
              </a:r>
              <a:endParaRPr lang="en-US" sz="96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2526644" y="5117792"/>
            <a:ext cx="3585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>
            <a:off x="5948949" y="4015558"/>
            <a:ext cx="0" cy="284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flipH="1">
            <a:off x="7516090" y="2254984"/>
            <a:ext cx="13715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en-US" sz="10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11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2"/>
      <p:bldP spid="4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\Documents\Google Drive\Tu lieu lam giao an dien tu\hình nền\iHay.Net---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45515" y="1039092"/>
            <a:ext cx="6444095" cy="3124199"/>
          </a:xfrm>
          <a:prstGeom prst="cloudCallout">
            <a:avLst>
              <a:gd name="adj1" fmla="val 49311"/>
              <a:gd name="adj2" fmla="val -5175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18" descr="1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68" y="-7109"/>
            <a:ext cx="2630632" cy="20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93617" y="2209800"/>
            <a:ext cx="4947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 TĂNG TỐC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2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134</Words>
  <Application>Microsoft Office PowerPoint</Application>
  <PresentationFormat>On-screen Show (4:3)</PresentationFormat>
  <Paragraphs>46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52</cp:revision>
  <dcterms:created xsi:type="dcterms:W3CDTF">2016-12-26T11:25:45Z</dcterms:created>
  <dcterms:modified xsi:type="dcterms:W3CDTF">2024-04-19T07:56:36Z</dcterms:modified>
</cp:coreProperties>
</file>