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2" r:id="rId20"/>
    <p:sldId id="263" r:id="rId21"/>
    <p:sldId id="267" r:id="rId22"/>
    <p:sldId id="264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11503" cy="6858000"/>
          </a:xfrm>
          <a:prstGeom prst="rect">
            <a:avLst/>
          </a:prstGeom>
        </p:spPr>
      </p:pic>
      <p:sp>
        <p:nvSpPr>
          <p:cNvPr id="10" name="Rectangle 19"/>
          <p:cNvSpPr txBox="1">
            <a:spLocks noChangeArrowheads="1"/>
          </p:cNvSpPr>
          <p:nvPr/>
        </p:nvSpPr>
        <p:spPr bwMode="auto">
          <a:xfrm>
            <a:off x="1937555" y="948832"/>
            <a:ext cx="830302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600" dirty="0" smtClean="0">
                <a:solidFill>
                  <a:srgbClr val="002060"/>
                </a:solidFill>
                <a:cs typeface="Times New Roman" pitchFamily="18" charset="0"/>
              </a:rPr>
              <a:t>ỦY BAN NHÂN DÂN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vi-VN" sz="16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vi-VN" sz="1600" b="1" dirty="0" smtClean="0">
                <a:solidFill>
                  <a:srgbClr val="002060"/>
                </a:solidFill>
                <a:cs typeface="Times New Roman" pitchFamily="18" charset="0"/>
              </a:rPr>
              <a:t>TRƯỜNG 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HỒNG TIẾN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81600" y="1447800"/>
            <a:ext cx="1828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 descr="Mầm non Hồng Tiế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70" y="1593436"/>
            <a:ext cx="839759" cy="8397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524000" y="2573381"/>
            <a:ext cx="964925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altLang="en-US" sz="240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altLang="en-US" sz="240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tuổi: Nhà trẻ (24-36 tháng)</a:t>
            </a:r>
            <a:endParaRPr lang="en-US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981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58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10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ùng ngắm phông nền trắng đẹp cho các thiết kế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2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4" y="738984"/>
            <a:ext cx="4521866" cy="312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61" y="3908822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498" y="3863182"/>
            <a:ext cx="4495799" cy="275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73" y="588173"/>
            <a:ext cx="4596725" cy="335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87724" y="1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99+ background hình nền PowerPoint dễ thươ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57199"/>
            <a:ext cx="10972800" cy="57710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ùng ngắm phông nền trắng đẹp cho các thiết kế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7724" y="1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89806" l="34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98" y="3695564"/>
            <a:ext cx="4339934" cy="2743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38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34" y="778905"/>
            <a:ext cx="4339934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38" l="4702" r="95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84" y="580399"/>
            <a:ext cx="4494842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4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94" y="3119063"/>
            <a:ext cx="4455132" cy="300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ùng ngắm phông nền trắng đẹp cho các thiết kế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7724" y="1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29" b="94118" l="2118" r="98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1443"/>
            <a:ext cx="4540324" cy="391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90" b="100000" l="0" r="99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91306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33600" y="1505241"/>
            <a:ext cx="9057409" cy="1676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7857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anh sách hình nền PowerPoint màu trắng tuyệt v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anh sách hình nền PowerPoint màu trắng tuyệt v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2192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7543800" cy="584644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82</Words>
  <Application>Microsoft Office PowerPoint</Application>
  <PresentationFormat>Widescreen</PresentationFormat>
  <Paragraphs>12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2019-10-23T14:56:40Z</dcterms:created>
  <dcterms:modified xsi:type="dcterms:W3CDTF">2024-04-16T07:53:51Z</dcterms:modified>
</cp:coreProperties>
</file>