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5"/>
  </p:notesMasterIdLst>
  <p:sldIdLst>
    <p:sldId id="272" r:id="rId2"/>
    <p:sldId id="266" r:id="rId3"/>
    <p:sldId id="267" r:id="rId4"/>
    <p:sldId id="268" r:id="rId5"/>
    <p:sldId id="269" r:id="rId6"/>
    <p:sldId id="270" r:id="rId7"/>
    <p:sldId id="271" r:id="rId8"/>
    <p:sldId id="265" r:id="rId9"/>
    <p:sldId id="257" r:id="rId10"/>
    <p:sldId id="261" r:id="rId11"/>
    <p:sldId id="259" r:id="rId12"/>
    <p:sldId id="260" r:id="rId13"/>
    <p:sldId id="273" r:id="rId14"/>
  </p:sldIdLst>
  <p:sldSz cx="12192000" cy="6858000"/>
  <p:notesSz cx="6858000" cy="9144000"/>
  <p:embeddedFontLst>
    <p:embeddedFont>
      <p:font typeface="Tahoma" panose="020B0604030504040204" pitchFamily="34" charset="0"/>
      <p:regular r:id="rId16"/>
      <p:bold r:id="rId17"/>
    </p:embeddedFont>
    <p:embeddedFont>
      <p:font typeface="Calibri Light" panose="020F0302020204030204" pitchFamily="34" charset="0"/>
      <p:regular r:id="rId18"/>
      <p:italic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</p:embeddedFont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CC00"/>
    <a:srgbClr val="63F53B"/>
    <a:srgbClr val="00FF00"/>
    <a:srgbClr val="FFFF00"/>
    <a:srgbClr val="00B050"/>
    <a:srgbClr val="FF00FF"/>
    <a:srgbClr val="5B9BD5"/>
    <a:srgbClr val="FFC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12" autoAdjust="0"/>
    <p:restoredTop sz="94660"/>
  </p:normalViewPr>
  <p:slideViewPr>
    <p:cSldViewPr snapToGrid="0">
      <p:cViewPr varScale="1">
        <p:scale>
          <a:sx n="91" d="100"/>
          <a:sy n="91" d="100"/>
        </p:scale>
        <p:origin x="444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0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71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71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71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1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1908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5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1048656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104865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16/04/2024</a:t>
            </a:fld>
            <a:endParaRPr lang="vi-VN"/>
          </a:p>
        </p:txBody>
      </p:sp>
      <p:sp>
        <p:nvSpPr>
          <p:cNvPr id="104865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04865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1048676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104867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16/04/2024</a:t>
            </a:fld>
            <a:endParaRPr lang="vi-VN"/>
          </a:p>
        </p:txBody>
      </p:sp>
      <p:sp>
        <p:nvSpPr>
          <p:cNvPr id="104867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04867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4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1048665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104866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16/04/2024</a:t>
            </a:fld>
            <a:endParaRPr lang="vi-VN"/>
          </a:p>
        </p:txBody>
      </p:sp>
      <p:sp>
        <p:nvSpPr>
          <p:cNvPr id="104866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04866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10485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16/04/2024</a:t>
            </a:fld>
            <a:endParaRPr lang="vi-VN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0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1048681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68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16/04/2024</a:t>
            </a:fld>
            <a:endParaRPr lang="vi-VN"/>
          </a:p>
        </p:txBody>
      </p:sp>
      <p:sp>
        <p:nvSpPr>
          <p:cNvPr id="104868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04868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1048686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1048687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104868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16/04/2024</a:t>
            </a:fld>
            <a:endParaRPr lang="vi-VN"/>
          </a:p>
        </p:txBody>
      </p:sp>
      <p:sp>
        <p:nvSpPr>
          <p:cNvPr id="104868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04869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1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1048692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693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1048694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695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104869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16/04/2024</a:t>
            </a:fld>
            <a:endParaRPr lang="vi-VN"/>
          </a:p>
        </p:txBody>
      </p:sp>
      <p:sp>
        <p:nvSpPr>
          <p:cNvPr id="1048697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048698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1048661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16/04/2024</a:t>
            </a:fld>
            <a:endParaRPr lang="vi-VN"/>
          </a:p>
        </p:txBody>
      </p:sp>
      <p:sp>
        <p:nvSpPr>
          <p:cNvPr id="1048662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04866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16/04/2024</a:t>
            </a:fld>
            <a:endParaRPr lang="vi-VN"/>
          </a:p>
        </p:txBody>
      </p:sp>
      <p:sp>
        <p:nvSpPr>
          <p:cNvPr id="104870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04870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104870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104870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70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16/04/2024</a:t>
            </a:fld>
            <a:endParaRPr lang="vi-VN"/>
          </a:p>
        </p:txBody>
      </p:sp>
      <p:sp>
        <p:nvSpPr>
          <p:cNvPr id="104870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04870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9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1048670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1048671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67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16/04/2024</a:t>
            </a:fld>
            <a:endParaRPr lang="vi-VN"/>
          </a:p>
        </p:txBody>
      </p:sp>
      <p:sp>
        <p:nvSpPr>
          <p:cNvPr id="104867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04867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2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A32C21-FD13-4697-ADCD-F9E33DDFF06F}" type="datetimeFigureOut">
              <a:rPr lang="vi-VN" smtClean="0"/>
              <a:t>16/04/2024</a:t>
            </a:fld>
            <a:endParaRPr lang="vi-VN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4.gif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image" Target="../media/image24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image" Target="../media/image24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slide" Target="slide11.xml"/><Relationship Id="rId18" Type="http://schemas.openxmlformats.org/officeDocument/2006/relationships/image" Target="../media/image2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gif"/><Relationship Id="rId12" Type="http://schemas.openxmlformats.org/officeDocument/2006/relationships/image" Target="../media/image17.png"/><Relationship Id="rId17" Type="http://schemas.openxmlformats.org/officeDocument/2006/relationships/image" Target="../media/image20.png"/><Relationship Id="rId2" Type="http://schemas.openxmlformats.org/officeDocument/2006/relationships/audio" Target="../media/media1.wav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microsoft.com/office/2007/relationships/media" Target="../media/media1.wav"/><Relationship Id="rId6" Type="http://schemas.openxmlformats.org/officeDocument/2006/relationships/image" Target="../media/image13.gif"/><Relationship Id="rId11" Type="http://schemas.openxmlformats.org/officeDocument/2006/relationships/slide" Target="slide9.xml"/><Relationship Id="rId5" Type="http://schemas.openxmlformats.org/officeDocument/2006/relationships/image" Target="../media/image12.gif"/><Relationship Id="rId15" Type="http://schemas.openxmlformats.org/officeDocument/2006/relationships/slide" Target="slide12.xml"/><Relationship Id="rId10" Type="http://schemas.openxmlformats.org/officeDocument/2006/relationships/image" Target="../media/image16.png"/><Relationship Id="rId19" Type="http://schemas.openxmlformats.org/officeDocument/2006/relationships/image" Target="../media/image22.png"/><Relationship Id="rId4" Type="http://schemas.openxmlformats.org/officeDocument/2006/relationships/image" Target="../media/image11.png"/><Relationship Id="rId9" Type="http://schemas.openxmlformats.org/officeDocument/2006/relationships/slide" Target="slide10.xml"/><Relationship Id="rId1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gif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8264"/>
          </a:xfrm>
        </p:spPr>
      </p:pic>
      <p:sp>
        <p:nvSpPr>
          <p:cNvPr id="5" name="Rectangle 19"/>
          <p:cNvSpPr txBox="1">
            <a:spLocks noChangeArrowheads="1"/>
          </p:cNvSpPr>
          <p:nvPr/>
        </p:nvSpPr>
        <p:spPr bwMode="auto">
          <a:xfrm>
            <a:off x="1871749" y="1235705"/>
            <a:ext cx="8303029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vi-VN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ỦY BAN NHÂN DÂN </a:t>
            </a: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QUẬN LONG BIÊN</a:t>
            </a:r>
            <a:endParaRPr lang="vi-VN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 </a:t>
            </a:r>
            <a:r>
              <a:rPr lang="en-US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MẦM NON HỒNG TIẾN</a:t>
            </a:r>
            <a:endParaRPr lang="en-US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1479667" y="3172056"/>
            <a:ext cx="9649257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LĨNH VỰC PHÁT TRIỂN NHẬN THỨC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  </a:t>
            </a:r>
            <a:r>
              <a:rPr lang="en-US" altLang="en-US" sz="240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altLang="en-US" sz="2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tài: </a:t>
            </a:r>
            <a:r>
              <a:rPr lang="en-US" alt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NBPB “</a:t>
            </a:r>
            <a:r>
              <a:rPr lang="en-US" alt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alt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cam, </a:t>
            </a:r>
            <a:r>
              <a:rPr lang="en-US" alt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alt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chuối</a:t>
            </a:r>
            <a:r>
              <a:rPr lang="en-US" alt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alt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</a:t>
            </a:r>
            <a:r>
              <a:rPr lang="en-US" altLang="en-US" sz="240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altLang="en-US" sz="2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tuổi: 24-36 </a:t>
            </a:r>
            <a:r>
              <a:rPr lang="en-US" alt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endParaRPr lang="en-US" alt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</a:t>
            </a:r>
            <a:r>
              <a:rPr lang="en-US" alt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alt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alt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Đinh</a:t>
            </a:r>
            <a:r>
              <a:rPr lang="en-US" alt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alt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Thu </a:t>
            </a:r>
            <a:r>
              <a:rPr lang="en-US" alt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endParaRPr lang="en-US" alt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898571" y="1690688"/>
            <a:ext cx="2155372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8" name="Picture 4" descr="Mầm non Hồng Tiế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77" y="2145671"/>
            <a:ext cx="839759" cy="83975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7201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anh sách hình nền PowerPoint màu trắng tuyệt vờ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8627" name="Snip Diagonal Corner Rectangle 3"/>
          <p:cNvSpPr/>
          <p:nvPr/>
        </p:nvSpPr>
        <p:spPr>
          <a:xfrm>
            <a:off x="1957753" y="751599"/>
            <a:ext cx="8724313" cy="1086673"/>
          </a:xfrm>
          <a:prstGeom prst="snip2DiagRect">
            <a:avLst/>
          </a:prstGeom>
          <a:solidFill>
            <a:schemeClr val="bg1">
              <a:alpha val="7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en-US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Quả 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gì </a:t>
            </a:r>
            <a:r>
              <a:rPr kumimoji="0" lang="en-US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màu </a:t>
            </a:r>
            <a:r>
              <a:rPr lang="en-US" altLang="en-US" sz="3200" b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vàng</a:t>
            </a:r>
            <a:r>
              <a:rPr kumimoji="0" lang="en-US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?</a:t>
            </a:r>
            <a:endParaRPr lang="zh-CN" altLang="en-US"/>
          </a:p>
        </p:txBody>
      </p:sp>
      <p:sp>
        <p:nvSpPr>
          <p:cNvPr id="1048629" name="Pentagon 5">
            <a:hlinkClick r:id="rId4" action="ppaction://hlinksldjump"/>
          </p:cNvPr>
          <p:cNvSpPr/>
          <p:nvPr/>
        </p:nvSpPr>
        <p:spPr>
          <a:xfrm flipH="1">
            <a:off x="8911772" y="5617029"/>
            <a:ext cx="3062514" cy="1001485"/>
          </a:xfrm>
          <a:prstGeom prst="homePlate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>
                <a:solidFill>
                  <a:srgbClr val="5B9BD5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Quay lại</a:t>
            </a:r>
            <a:endParaRPr lang="vi-VN" sz="3200" b="1" dirty="0">
              <a:solidFill>
                <a:srgbClr val="5B9BD5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97159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3766" y="317122"/>
            <a:ext cx="1626236" cy="1990149"/>
          </a:xfrm>
          <a:prstGeom prst="rect">
            <a:avLst/>
          </a:prstGeom>
        </p:spPr>
      </p:pic>
      <p:sp>
        <p:nvSpPr>
          <p:cNvPr id="1048630" name="TextBox 7"/>
          <p:cNvSpPr txBox="1"/>
          <p:nvPr/>
        </p:nvSpPr>
        <p:spPr>
          <a:xfrm>
            <a:off x="2180492" y="6248400"/>
            <a:ext cx="233679" cy="3581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881" y="1813413"/>
            <a:ext cx="5920936" cy="4434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69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86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8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48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48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97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anh sách hình nền PowerPoint màu trắng tuyệt vờ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8634" name="Snip Diagonal Corner Rectangle 3"/>
          <p:cNvSpPr/>
          <p:nvPr/>
        </p:nvSpPr>
        <p:spPr>
          <a:xfrm>
            <a:off x="2454590" y="785577"/>
            <a:ext cx="8565104" cy="885928"/>
          </a:xfrm>
          <a:prstGeom prst="snip2DiagRect">
            <a:avLst/>
          </a:prstGeom>
          <a:solidFill>
            <a:schemeClr val="bg1">
              <a:alpha val="7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Quả chuối màu gì?</a:t>
            </a:r>
            <a:r>
              <a:rPr 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zh-CN" altLang="en-US"/>
          </a:p>
        </p:txBody>
      </p:sp>
      <p:pic>
        <p:nvPicPr>
          <p:cNvPr id="2097161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2367" y="314850"/>
            <a:ext cx="1626236" cy="1990149"/>
          </a:xfrm>
          <a:prstGeom prst="rect">
            <a:avLst/>
          </a:prstGeom>
        </p:spPr>
      </p:pic>
      <p:sp>
        <p:nvSpPr>
          <p:cNvPr id="1048636" name="Pentagon 7">
            <a:hlinkClick r:id="rId5" action="ppaction://hlinksldjump"/>
          </p:cNvPr>
          <p:cNvSpPr/>
          <p:nvPr/>
        </p:nvSpPr>
        <p:spPr>
          <a:xfrm flipH="1">
            <a:off x="8370276" y="5251269"/>
            <a:ext cx="3062514" cy="1001485"/>
          </a:xfrm>
          <a:prstGeom prst="homePlate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>
                <a:solidFill>
                  <a:srgbClr val="5B9BD5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Quay </a:t>
            </a:r>
            <a:r>
              <a:rPr lang="en-US" sz="3200" b="1" dirty="0" err="1">
                <a:solidFill>
                  <a:srgbClr val="5B9BD5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lại</a:t>
            </a:r>
            <a:endParaRPr lang="vi-VN" sz="3200" b="1" dirty="0">
              <a:solidFill>
                <a:srgbClr val="5B9BD5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4419599" y="2063261"/>
            <a:ext cx="3950677" cy="395067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86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8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48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48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97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3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anh sách hình nền PowerPoint màu trắng tuyệt vờ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8637" name="Snip Diagonal Corner Rectangle 3"/>
          <p:cNvSpPr/>
          <p:nvPr/>
        </p:nvSpPr>
        <p:spPr>
          <a:xfrm>
            <a:off x="2405465" y="860745"/>
            <a:ext cx="8037564" cy="885928"/>
          </a:xfrm>
          <a:prstGeom prst="snip2DiagRect">
            <a:avLst/>
          </a:prstGeom>
          <a:solidFill>
            <a:schemeClr val="bg1">
              <a:alpha val="7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Quả cam màu gì?</a:t>
            </a:r>
            <a:endParaRPr lang="zh-CN" altLang="en-US"/>
          </a:p>
        </p:txBody>
      </p:sp>
      <p:pic>
        <p:nvPicPr>
          <p:cNvPr id="2097162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2347" y="311409"/>
            <a:ext cx="1626236" cy="1990149"/>
          </a:xfrm>
          <a:prstGeom prst="rect">
            <a:avLst/>
          </a:prstGeom>
        </p:spPr>
      </p:pic>
      <p:sp>
        <p:nvSpPr>
          <p:cNvPr id="1048639" name="Pentagon 7">
            <a:hlinkClick r:id="rId5" action="ppaction://hlinksldjump"/>
          </p:cNvPr>
          <p:cNvSpPr/>
          <p:nvPr/>
        </p:nvSpPr>
        <p:spPr>
          <a:xfrm flipH="1">
            <a:off x="8911772" y="5617029"/>
            <a:ext cx="3062514" cy="1001485"/>
          </a:xfrm>
          <a:prstGeom prst="homePlate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>
                <a:solidFill>
                  <a:srgbClr val="5B9BD5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Quay lại</a:t>
            </a:r>
            <a:endParaRPr lang="vi-VN" sz="3200" b="1" dirty="0">
              <a:solidFill>
                <a:srgbClr val="5B9BD5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4419599" y="2063261"/>
            <a:ext cx="3950677" cy="3950677"/>
          </a:xfrm>
          <a:prstGeom prst="ellips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86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8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48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48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97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37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57713" y="1872431"/>
            <a:ext cx="8381076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3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Thank you!</a:t>
            </a:r>
            <a:endParaRPr lang="en-US" sz="13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6128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anh sách hình nền PowerPoint màu trắng tuyệt vờ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608" y="1529146"/>
            <a:ext cx="8556784" cy="4753769"/>
          </a:xfrm>
        </p:spPr>
      </p:pic>
      <p:sp>
        <p:nvSpPr>
          <p:cNvPr id="7" name="Oval Callout 6"/>
          <p:cNvSpPr/>
          <p:nvPr/>
        </p:nvSpPr>
        <p:spPr>
          <a:xfrm>
            <a:off x="6546913" y="531618"/>
            <a:ext cx="4089861" cy="1995055"/>
          </a:xfrm>
          <a:prstGeom prst="wedgeEllipseCallout">
            <a:avLst>
              <a:gd name="adj1" fmla="val -27530"/>
              <a:gd name="adj2" fmla="val 120296"/>
            </a:avLst>
          </a:prstGeom>
          <a:solidFill>
            <a:srgbClr val="63F53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vi-VN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770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anh sách hình nền PowerPoint màu trắng tuyệt vờ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584" y="465514"/>
            <a:ext cx="7781319" cy="6158477"/>
          </a:xfrm>
        </p:spPr>
      </p:pic>
      <p:sp>
        <p:nvSpPr>
          <p:cNvPr id="5" name="Rounded Rectangular Callout 4"/>
          <p:cNvSpPr/>
          <p:nvPr/>
        </p:nvSpPr>
        <p:spPr>
          <a:xfrm>
            <a:off x="8329353" y="687583"/>
            <a:ext cx="2576945" cy="1263533"/>
          </a:xfrm>
          <a:prstGeom prst="wedgeRoundRectCallout">
            <a:avLst>
              <a:gd name="adj1" fmla="val -76316"/>
              <a:gd name="adj2" fmla="val 106124"/>
              <a:gd name="adj3" fmla="val 16667"/>
            </a:avLst>
          </a:prstGeom>
          <a:solidFill>
            <a:srgbClr val="63F53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vi-VN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4658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anh sách hình nền PowerPoint màu trắng tuyệt vờ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869" y="582583"/>
            <a:ext cx="9226560" cy="6275417"/>
          </a:xfrm>
        </p:spPr>
      </p:pic>
      <p:sp>
        <p:nvSpPr>
          <p:cNvPr id="5" name="Cloud Callout 4"/>
          <p:cNvSpPr/>
          <p:nvPr/>
        </p:nvSpPr>
        <p:spPr>
          <a:xfrm>
            <a:off x="8611985" y="216130"/>
            <a:ext cx="3441469" cy="1862051"/>
          </a:xfrm>
          <a:prstGeom prst="cloudCallout">
            <a:avLst>
              <a:gd name="adj1" fmla="val -57400"/>
              <a:gd name="adj2" fmla="val 93750"/>
            </a:avLst>
          </a:prstGeom>
          <a:solidFill>
            <a:srgbClr val="63F53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latin typeface="Times New Roman" pitchFamily="18" charset="0"/>
                <a:cs typeface="Times New Roman" pitchFamily="18" charset="0"/>
              </a:rPr>
              <a:t>Quả này tên gì?</a:t>
            </a:r>
            <a:endParaRPr lang="vi-VN" sz="4000" b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7853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anh sách hình nền PowerPoint màu trắng tuyệt vờ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097" y="0"/>
            <a:ext cx="8192269" cy="6416211"/>
          </a:xfrm>
        </p:spPr>
      </p:pic>
      <p:sp>
        <p:nvSpPr>
          <p:cNvPr id="5" name="Oval Callout 4"/>
          <p:cNvSpPr/>
          <p:nvPr/>
        </p:nvSpPr>
        <p:spPr>
          <a:xfrm>
            <a:off x="7830590" y="0"/>
            <a:ext cx="4089861" cy="1995055"/>
          </a:xfrm>
          <a:prstGeom prst="wedgeEllipseCallout">
            <a:avLst>
              <a:gd name="adj1" fmla="val -48262"/>
              <a:gd name="adj2" fmla="val 106963"/>
            </a:avLst>
          </a:prstGeom>
          <a:solidFill>
            <a:srgbClr val="63F53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latin typeface="Times New Roman" pitchFamily="18" charset="0"/>
                <a:cs typeface="Times New Roman" pitchFamily="18" charset="0"/>
              </a:rPr>
              <a:t>Đây là quả gì?</a:t>
            </a:r>
            <a:endParaRPr lang="vi-VN" sz="4800" b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1384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anh sách hình nền PowerPoint màu trắng tuyệt vờ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8" t="22099" r="5448" b="22428"/>
          <a:stretch/>
        </p:blipFill>
        <p:spPr>
          <a:xfrm>
            <a:off x="1915490" y="963291"/>
            <a:ext cx="7728621" cy="5894709"/>
          </a:xfrm>
        </p:spPr>
      </p:pic>
      <p:sp>
        <p:nvSpPr>
          <p:cNvPr id="5" name="Rounded Rectangular Callout 4"/>
          <p:cNvSpPr/>
          <p:nvPr/>
        </p:nvSpPr>
        <p:spPr>
          <a:xfrm>
            <a:off x="9293629" y="465514"/>
            <a:ext cx="2576945" cy="1263533"/>
          </a:xfrm>
          <a:prstGeom prst="wedgeRoundRectCallout">
            <a:avLst>
              <a:gd name="adj1" fmla="val -81477"/>
              <a:gd name="adj2" fmla="val 154808"/>
              <a:gd name="adj3" fmla="val 16667"/>
            </a:avLst>
          </a:prstGeom>
          <a:solidFill>
            <a:srgbClr val="63F53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latin typeface="Times New Roman" pitchFamily="18" charset="0"/>
                <a:cs typeface="Times New Roman" pitchFamily="18" charset="0"/>
              </a:rPr>
              <a:t>Quả gì đây?</a:t>
            </a:r>
            <a:endParaRPr lang="vi-VN" sz="4000" b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264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anh sách hình nền PowerPoint màu trắng tuyệt vờ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422" y="-642750"/>
            <a:ext cx="8246225" cy="8246225"/>
          </a:xfrm>
        </p:spPr>
      </p:pic>
      <p:sp>
        <p:nvSpPr>
          <p:cNvPr id="5" name="Cloud Callout 4"/>
          <p:cNvSpPr/>
          <p:nvPr/>
        </p:nvSpPr>
        <p:spPr>
          <a:xfrm>
            <a:off x="8611985" y="216129"/>
            <a:ext cx="3441469" cy="1862051"/>
          </a:xfrm>
          <a:prstGeom prst="cloudCallout">
            <a:avLst>
              <a:gd name="adj1" fmla="val -57400"/>
              <a:gd name="adj2" fmla="val 93750"/>
            </a:avLst>
          </a:prstGeom>
          <a:solidFill>
            <a:srgbClr val="63F53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latin typeface="Times New Roman" pitchFamily="18" charset="0"/>
                <a:cs typeface="Times New Roman" pitchFamily="18" charset="0"/>
              </a:rPr>
              <a:t>Quả này tên gì?</a:t>
            </a:r>
            <a:endParaRPr lang="vi-VN" sz="4000" b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4285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vong quay"/>
          <p:cNvGrpSpPr/>
          <p:nvPr/>
        </p:nvGrpSpPr>
        <p:grpSpPr>
          <a:xfrm>
            <a:off x="6289948" y="530568"/>
            <a:ext cx="5042125" cy="5036855"/>
            <a:chOff x="5425622" y="292790"/>
            <a:chExt cx="5834378" cy="582828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5622" y="292790"/>
              <a:ext cx="5834378" cy="582828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 rot="14949661">
              <a:off x="6674685" y="126928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b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Hổ</a:t>
              </a:r>
              <a:endParaRPr lang="vi-V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12232592">
              <a:off x="5742637" y="2184872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b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Sư tử</a:t>
              </a:r>
              <a:endParaRPr lang="vi-VN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17590276">
              <a:off x="8019634" y="1244670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b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Ếch</a:t>
              </a:r>
              <a:endParaRPr lang="vi-VN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20155085">
              <a:off x="8917980" y="218947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Vo</a:t>
              </a:r>
              <a:r>
                <a:rPr lang="vi-VN" sz="3200" b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</a:t>
              </a:r>
              <a:endParaRPr lang="vi-V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9501114">
              <a:off x="5697321" y="3524665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b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Ngựa</a:t>
              </a:r>
              <a:endParaRPr lang="vi-V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rot="6703311">
              <a:off x="6660976" y="449299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Chim</a:t>
              </a:r>
              <a:endParaRPr lang="vi-VN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 rot="3829829">
              <a:off x="8019634" y="450023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Thỏ</a:t>
              </a:r>
              <a:endParaRPr lang="vi-V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 rot="1321648">
              <a:off x="8940448" y="3556175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</a:t>
              </a:r>
              <a:r>
                <a:rPr lang="vi-VN" sz="3200" b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ấu</a:t>
              </a:r>
              <a:endParaRPr lang="vi-VN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3" name="Isosceles Triangle 2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5" name="quay dung"/>
          <p:cNvSpPr/>
          <p:nvPr/>
        </p:nvSpPr>
        <p:spPr>
          <a:xfrm>
            <a:off x="9287691" y="5878286"/>
            <a:ext cx="2704012" cy="849085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</a:t>
            </a:r>
            <a:endParaRPr lang="vi-V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272609" y="180824"/>
            <a:ext cx="597792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Thi xem ai nhanh</a:t>
            </a:r>
            <a:endParaRPr lang="en-US" sz="60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07" y="845531"/>
            <a:ext cx="495300" cy="43815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739" y="1207472"/>
            <a:ext cx="495300" cy="43815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253" y="1510087"/>
            <a:ext cx="495300" cy="43815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830" y="478508"/>
            <a:ext cx="714375" cy="11906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632" y="2450950"/>
            <a:ext cx="1354214" cy="1155064"/>
          </a:xfrm>
          <a:prstGeom prst="rect">
            <a:avLst/>
          </a:prstGeom>
        </p:spPr>
      </p:pic>
      <p:pic>
        <p:nvPicPr>
          <p:cNvPr id="3" name="vongqu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714152" y="-693733"/>
            <a:ext cx="609600" cy="609600"/>
          </a:xfrm>
          <a:prstGeom prst="rect">
            <a:avLst/>
          </a:prstGeom>
        </p:spPr>
      </p:pic>
      <p:sp>
        <p:nvSpPr>
          <p:cNvPr id="31" name="Isosceles Triangle 30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2" name="Isosceles Triangle 31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3" name="Isosceles Triangle 3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4" name="Isosceles Triangle 33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2" name="Isosceles Triangle 41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3" name="Isosceles Triangle 4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8" name="Isosceles Triangle 47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9" name="Isosceles Triangle 48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0" name="Isosceles Triangle 49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1" name="Isosceles Triangle 50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2" name="Isosceles Triangle 51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3" name="Isosceles Triangle 5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4" name="Isosceles Triangle 53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5" name="Isosceles Triangle 54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6" name="Isosceles Triangle 55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7" name="Isosceles Triangle 56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8" name="Isosceles Triangle 57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9" name="Isosceles Triangle 58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0" name="Isosceles Triangle 59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1" name="Isosceles Triangle 60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4" name="Heart 23">
            <a:hlinkClick r:id="" action="ppaction://noaction"/>
          </p:cNvPr>
          <p:cNvSpPr/>
          <p:nvPr/>
        </p:nvSpPr>
        <p:spPr>
          <a:xfrm rot="5400000">
            <a:off x="11351621" y="2586449"/>
            <a:ext cx="783772" cy="783770"/>
          </a:xfrm>
          <a:prstGeom prst="hear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5" name="Picture 4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379" y="4887884"/>
            <a:ext cx="1128196" cy="1710891"/>
          </a:xfrm>
          <a:prstGeom prst="rect">
            <a:avLst/>
          </a:prstGeom>
        </p:spPr>
      </p:pic>
      <p:pic>
        <p:nvPicPr>
          <p:cNvPr id="6" name="Picture 5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26" y="1645622"/>
            <a:ext cx="2368943" cy="1556490"/>
          </a:xfrm>
          <a:prstGeom prst="rect">
            <a:avLst/>
          </a:prstGeom>
        </p:spPr>
      </p:pic>
      <p:pic>
        <p:nvPicPr>
          <p:cNvPr id="13" name="Picture 12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81" y="3237441"/>
            <a:ext cx="1764529" cy="1650443"/>
          </a:xfrm>
          <a:prstGeom prst="rect">
            <a:avLst/>
          </a:prstGeom>
        </p:spPr>
      </p:pic>
      <p:pic>
        <p:nvPicPr>
          <p:cNvPr id="14" name="Picture 13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286" y="5045259"/>
            <a:ext cx="3114675" cy="1728075"/>
          </a:xfrm>
          <a:prstGeom prst="rect">
            <a:avLst/>
          </a:prstGeom>
        </p:spPr>
      </p:pic>
      <p:pic>
        <p:nvPicPr>
          <p:cNvPr id="15" name="Picture 14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066" y="3178199"/>
            <a:ext cx="1648728" cy="1648728"/>
          </a:xfrm>
          <a:prstGeom prst="rect">
            <a:avLst/>
          </a:prstGeom>
        </p:spPr>
      </p:pic>
      <p:pic>
        <p:nvPicPr>
          <p:cNvPr id="16" name="Picture 15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216" y="1985713"/>
            <a:ext cx="1718048" cy="1935273"/>
          </a:xfrm>
          <a:prstGeom prst="rect">
            <a:avLst/>
          </a:prstGeom>
        </p:spPr>
      </p:pic>
      <p:pic>
        <p:nvPicPr>
          <p:cNvPr id="18" name="Picture 17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626" y="1110773"/>
            <a:ext cx="1762825" cy="1696973"/>
          </a:xfrm>
          <a:prstGeom prst="rect">
            <a:avLst/>
          </a:prstGeom>
        </p:spPr>
      </p:pic>
      <p:pic>
        <p:nvPicPr>
          <p:cNvPr id="29" name="Picture 28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414" y="4282480"/>
            <a:ext cx="1263850" cy="1657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242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25E-6 -2.59259E-6 L 1.25E-6 -0.02407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04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3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5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7" dur="304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 vol="80000">
                <p:cTn id="1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1" grpId="0"/>
      <p:bldP spid="31" grpId="0" animBg="1"/>
      <p:bldP spid="32" grpId="0" animBg="1"/>
      <p:bldP spid="33" grpId="0" animBg="1"/>
      <p:bldP spid="34" grpId="0" animBg="1"/>
      <p:bldP spid="42" grpId="0" animBg="1"/>
      <p:bldP spid="43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anh sách hình nền PowerPoint màu trắng tuyệt vờ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8627" name="Snip Diagonal Corner Rectangle 3"/>
          <p:cNvSpPr/>
          <p:nvPr/>
        </p:nvSpPr>
        <p:spPr>
          <a:xfrm>
            <a:off x="1957753" y="751599"/>
            <a:ext cx="8724313" cy="1086673"/>
          </a:xfrm>
          <a:prstGeom prst="snip2DiagRect">
            <a:avLst/>
          </a:prstGeom>
          <a:solidFill>
            <a:schemeClr val="bg1">
              <a:alpha val="7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kumimoji="0" lang="en-US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Quả 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gì </a:t>
            </a:r>
            <a:r>
              <a:rPr kumimoji="0" lang="en-US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màu xanh ?</a:t>
            </a:r>
            <a:endParaRPr lang="zh-CN" altLang="en-US"/>
          </a:p>
        </p:txBody>
      </p:sp>
      <p:sp>
        <p:nvSpPr>
          <p:cNvPr id="1048629" name="Pentagon 5">
            <a:hlinkClick r:id="rId4" action="ppaction://hlinksldjump"/>
          </p:cNvPr>
          <p:cNvSpPr/>
          <p:nvPr/>
        </p:nvSpPr>
        <p:spPr>
          <a:xfrm flipH="1">
            <a:off x="8911772" y="5617029"/>
            <a:ext cx="3062514" cy="1001485"/>
          </a:xfrm>
          <a:prstGeom prst="homePlate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3200" b="1" smtClean="0">
                <a:solidFill>
                  <a:srgbClr val="5B9BD5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Quay lại</a:t>
            </a:r>
            <a:endParaRPr kumimoji="0" lang="vi-VN" sz="3200" b="1" i="0" u="none" strike="noStrike" kern="1200" cap="none" spc="0" normalizeH="0" baseline="0" noProof="0" dirty="0" smtClean="0">
              <a:ln>
                <a:noFill/>
              </a:ln>
              <a:solidFill>
                <a:srgbClr val="5B9BD5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97159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8240" y="311409"/>
            <a:ext cx="1626236" cy="1990149"/>
          </a:xfrm>
          <a:prstGeom prst="rect">
            <a:avLst/>
          </a:prstGeom>
        </p:spPr>
      </p:pic>
      <p:sp>
        <p:nvSpPr>
          <p:cNvPr id="1048630" name="TextBox 7"/>
          <p:cNvSpPr txBox="1"/>
          <p:nvPr/>
        </p:nvSpPr>
        <p:spPr>
          <a:xfrm>
            <a:off x="2180492" y="6248400"/>
            <a:ext cx="233679" cy="3581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79" b="13895"/>
          <a:stretch/>
        </p:blipFill>
        <p:spPr>
          <a:xfrm>
            <a:off x="3272460" y="1935982"/>
            <a:ext cx="5443120" cy="41817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86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8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48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48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97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2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119</Words>
  <Application>Microsoft Office PowerPoint</Application>
  <PresentationFormat>Widescreen</PresentationFormat>
  <Paragraphs>31</Paragraphs>
  <Slides>13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Tahoma</vt:lpstr>
      <vt:lpstr>等线</vt:lpstr>
      <vt:lpstr>Times New Roman</vt:lpstr>
      <vt:lpstr>Arial</vt:lpstr>
      <vt:lpstr>Calibri Light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Vo Van Xin Em</dc:creator>
  <cp:lastModifiedBy>Admin</cp:lastModifiedBy>
  <cp:revision>20</cp:revision>
  <dcterms:created xsi:type="dcterms:W3CDTF">2018-07-11T00:54:56Z</dcterms:created>
  <dcterms:modified xsi:type="dcterms:W3CDTF">2024-04-16T07:23:22Z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257b0e651d834ceca110de434ec1c5bb</vt:lpwstr>
  </property>
</Properties>
</file>