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 varScale="1">
        <p:scale>
          <a:sx n="63" d="100"/>
          <a:sy n="63" d="100"/>
        </p:scale>
        <p:origin x="6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53535" y="152400"/>
            <a:ext cx="38273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263" y="2286000"/>
            <a:ext cx="5705475" cy="3476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25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25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en-US" altLang="en-US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C:\Users\SKY\Downloads\logo mn hong tien.jpg">
            <a:extLst>
              <a:ext uri="{FF2B5EF4-FFF2-40B4-BE49-F238E27FC236}">
                <a16:creationId xmlns:a16="http://schemas.microsoft.com/office/drawing/2014/main" id="{085F25B5-D2B6-4A24-ABB4-74C507D6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88925"/>
            <a:ext cx="1096719" cy="10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On-screen Show (4:3)</PresentationFormat>
  <Paragraphs>52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.VnAristote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HP</cp:lastModifiedBy>
  <cp:revision>188</cp:revision>
  <dcterms:created xsi:type="dcterms:W3CDTF">2008-02-27T09:52:29Z</dcterms:created>
  <dcterms:modified xsi:type="dcterms:W3CDTF">2024-09-27T04:19:27Z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