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73" r:id="rId6"/>
    <p:sldId id="272" r:id="rId7"/>
    <p:sldId id="260" r:id="rId8"/>
    <p:sldId id="263" r:id="rId9"/>
    <p:sldId id="265" r:id="rId10"/>
    <p:sldId id="264" r:id="rId11"/>
    <p:sldId id="274" r:id="rId12"/>
    <p:sldId id="275" r:id="rId13"/>
    <p:sldId id="276" r:id="rId14"/>
    <p:sldId id="27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1999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31924" y="2789382"/>
            <a:ext cx="6928150" cy="36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sz="36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tập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lái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tô</a:t>
            </a:r>
            <a:endParaRPr lang="en-US" altLang="zh-CN" sz="2000" b="1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Nhà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trẻ</a:t>
            </a:r>
            <a:endParaRPr lang="en-US" altLang="zh-CN" sz="2000" b="1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Lý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Thị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Phượng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                                                                   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Năm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học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2023 - 2024</a:t>
            </a:r>
          </a:p>
        </p:txBody>
      </p:sp>
      <p:pic>
        <p:nvPicPr>
          <p:cNvPr id="6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14" y="1269609"/>
            <a:ext cx="1096719" cy="10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18518" y="443340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UỶ BAN NHÂN DÂN QUẬN LONG BIÊN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MẦM NON HỒNG TIẾN</a:t>
            </a:r>
            <a:endParaRPr lang="en-US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0"/>
            <a:ext cx="12115800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40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0"/>
            <a:ext cx="9090212" cy="6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07576"/>
            <a:ext cx="7180728" cy="6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247" y="2049831"/>
            <a:ext cx="8493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ngã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551330"/>
            <a:ext cx="806823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điệu,lời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c.Thái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3130" y="2142598"/>
            <a:ext cx="53922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về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“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nghề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dịch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vụ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-1748678"/>
            <a:ext cx="11672047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-134471"/>
            <a:ext cx="12057529" cy="69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6641" y="1962474"/>
            <a:ext cx="4319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ô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tô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5"/>
            <a:ext cx="12192000" cy="67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293" y="2782669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195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37</cp:revision>
  <dcterms:created xsi:type="dcterms:W3CDTF">2021-03-30T06:21:04Z</dcterms:created>
  <dcterms:modified xsi:type="dcterms:W3CDTF">2024-09-27T04:16:20Z</dcterms:modified>
</cp:coreProperties>
</file>