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DejaVu Serif" panose="020B0604020202020204" charset="0"/>
      <p:regular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DejaVu Serif Bold" panose="020B0604020202020204" charset="0"/>
      <p:regular r:id="rId23"/>
    </p:embeddedFont>
    <p:embeddedFont>
      <p:font typeface="Cabin Bold" panose="020B0604020202020204" charset="0"/>
      <p:regular r:id="rId24"/>
    </p:embeddedFont>
  </p:embeddedFont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1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2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98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54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1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22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2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6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22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77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5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9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1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137160" tIns="68580" rIns="137160" bIns="685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137160" tIns="68580" rIns="137160" bIns="685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77C2816F-AE74-4130-BEDC-C8D35F6E28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3/10/2024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71600"/>
            <a:fld id="{330AF8FD-8468-4741-A3E4-C05110E5A5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716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3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18.sv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4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18.sv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4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18.sv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4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33.sv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19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22.png"/><Relationship Id="rId10" Type="http://schemas.openxmlformats.org/officeDocument/2006/relationships/image" Target="../media/image9.svg"/><Relationship Id="rId19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18.sv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4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4.jpe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21" Type="http://schemas.openxmlformats.org/officeDocument/2006/relationships/image" Target="../media/image18.sv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4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0" y="17814"/>
            <a:ext cx="13716000" cy="1028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158724"/>
            <a:ext cx="18288000" cy="3240873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LĨNH VỰC PHÁT TRIỂN </a:t>
            </a:r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</a:t>
            </a:r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4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r>
              <a:rPr 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4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 (</a:t>
            </a:r>
            <a:r>
              <a:rPr lang="vi-VN" sz="4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4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4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4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7" descr="Firewr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427" y="437885"/>
            <a:ext cx="1750218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220D71-5B0F-75E7-6FB9-D226C089A994}"/>
              </a:ext>
            </a:extLst>
          </p:cNvPr>
          <p:cNvSpPr txBox="1"/>
          <p:nvPr/>
        </p:nvSpPr>
        <p:spPr>
          <a:xfrm>
            <a:off x="6515101" y="257177"/>
            <a:ext cx="5257798" cy="877149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HỒNG TIẾN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909" y="1547079"/>
            <a:ext cx="1248183" cy="1234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5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1438" y="532097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2" y="2269823"/>
            <a:ext cx="15139574" cy="6589595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3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474746" y="3695700"/>
            <a:ext cx="14019857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7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67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467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4670"/>
              </a:lnSpc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5724"/>
              </a:lnSpc>
            </a:pP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70" y="1928768"/>
            <a:ext cx="8526560" cy="6727367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8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5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949221" y="4197687"/>
            <a:ext cx="8842979" cy="1403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6"/>
              </a:lnSpc>
            </a:pPr>
            <a:r>
              <a:rPr lang="en-US" sz="5400" smtClean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540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en-US" sz="5400" smtClean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smtClean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“Tìm </a:t>
            </a:r>
            <a:r>
              <a:rPr lang="en-US" sz="540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1" y="5413958"/>
            <a:ext cx="988020" cy="974510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2" y="8682973"/>
            <a:ext cx="1342491" cy="1324133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5" y="8608948"/>
            <a:ext cx="660077" cy="651050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3" y="1246487"/>
            <a:ext cx="1317311" cy="1317311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2" y="1928768"/>
            <a:ext cx="15139574" cy="6930650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3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971800" y="3517670"/>
            <a:ext cx="13182129" cy="43473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670"/>
              </a:lnSpc>
            </a:pP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nghiệp,khi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3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thì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pPr algn="just">
              <a:lnSpc>
                <a:spcPts val="4670"/>
              </a:lnSpc>
            </a:pP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4670"/>
              </a:lnSpc>
            </a:pP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ts val="5724"/>
              </a:lnSpc>
            </a:pPr>
            <a:endParaRPr lang="en-US" sz="3300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70" y="1928768"/>
            <a:ext cx="8526560" cy="6727367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8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5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01616" y="4239501"/>
            <a:ext cx="8684769" cy="152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6"/>
              </a:lnSpc>
            </a:pPr>
            <a:r>
              <a:rPr lang="en-US" sz="9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</a:t>
            </a:r>
            <a:r>
              <a:rPr lang="en-US" sz="9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1" y="5413958"/>
            <a:ext cx="988020" cy="974510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2" y="8682973"/>
            <a:ext cx="1342491" cy="1324133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5" y="8608948"/>
            <a:ext cx="660077" cy="651050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3" y="1246487"/>
            <a:ext cx="1317311" cy="1317311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80" y="3318853"/>
            <a:ext cx="15552770" cy="5775947"/>
            <a:chOff x="0" y="0"/>
            <a:chExt cx="20737026" cy="7701262"/>
          </a:xfrm>
        </p:grpSpPr>
        <p:grpSp>
          <p:nvGrpSpPr>
            <p:cNvPr id="24" name="Group 24"/>
            <p:cNvGrpSpPr/>
            <p:nvPr/>
          </p:nvGrpSpPr>
          <p:grpSpPr>
            <a:xfrm>
              <a:off x="891337" y="907107"/>
              <a:ext cx="19328579" cy="6794155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32150" y="761472"/>
              <a:ext cx="19328579" cy="6794155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5439" y="87546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0" y="0"/>
                  </a:moveTo>
                  <a:lnTo>
                    <a:pt x="2629399" y="0"/>
                  </a:lnTo>
                  <a:lnTo>
                    <a:pt x="2629399" y="678863"/>
                  </a:lnTo>
                  <a:lnTo>
                    <a:pt x="0" y="67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8174976" y="73379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2629399" y="678863"/>
                  </a:moveTo>
                  <a:lnTo>
                    <a:pt x="0" y="678863"/>
                  </a:lnTo>
                  <a:lnTo>
                    <a:pt x="0" y="0"/>
                  </a:lnTo>
                  <a:lnTo>
                    <a:pt x="2629399" y="0"/>
                  </a:lnTo>
                  <a:lnTo>
                    <a:pt x="2629399" y="678863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229260" y="5063169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229260" y="3241088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2548082" y="1158834"/>
            <a:ext cx="13357995" cy="1257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</a:t>
            </a:r>
            <a:r>
              <a:rPr lang="en-US" sz="6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“Hình khối”</a:t>
            </a:r>
          </a:p>
        </p:txBody>
      </p:sp>
      <p:sp>
        <p:nvSpPr>
          <p:cNvPr id="35" name="Freeform 35"/>
          <p:cNvSpPr/>
          <p:nvPr/>
        </p:nvSpPr>
        <p:spPr>
          <a:xfrm rot="-5614855">
            <a:off x="2792329" y="7267652"/>
            <a:ext cx="994958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614855">
            <a:off x="2792329" y="6159935"/>
            <a:ext cx="994958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5614855">
            <a:off x="2792329" y="4855562"/>
            <a:ext cx="994958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5400000">
            <a:off x="3232359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5400000">
            <a:off x="14203433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2628797" y="4653608"/>
            <a:ext cx="13030407" cy="5616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vừa hát bài hát gì</a:t>
            </a:r>
            <a:r>
              <a:rPr lang="en-US" sz="53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7278"/>
              </a:lnSpc>
            </a:pPr>
            <a:r>
              <a:rPr lang="en-US" sz="5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hát nhắc đến cái </a:t>
            </a:r>
            <a:r>
              <a:rPr lang="en-US" sz="5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3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ts val="7278"/>
              </a:lnSpc>
            </a:pPr>
            <a:r>
              <a:rPr lang="en-US" sz="53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kể tên các hình có trong bài hát?</a:t>
            </a:r>
          </a:p>
          <a:p>
            <a:pPr algn="ctr">
              <a:lnSpc>
                <a:spcPts val="7278"/>
              </a:lnSpc>
            </a:pPr>
            <a:endParaRPr lang="en-US" sz="5300">
              <a:solidFill>
                <a:srgbClr val="3C2E3D"/>
              </a:solidFill>
              <a:latin typeface="DejaVu Serif Bold"/>
            </a:endParaRPr>
          </a:p>
          <a:p>
            <a:pPr algn="ctr">
              <a:lnSpc>
                <a:spcPts val="7278"/>
              </a:lnSpc>
            </a:pPr>
            <a:endParaRPr lang="en-US" sz="5300">
              <a:solidFill>
                <a:srgbClr val="3C2E3D"/>
              </a:solidFill>
              <a:latin typeface="DejaVu Serif Bold"/>
            </a:endParaRPr>
          </a:p>
          <a:p>
            <a:pPr algn="ctr">
              <a:lnSpc>
                <a:spcPts val="7278"/>
              </a:lnSpc>
            </a:pPr>
            <a:endParaRPr lang="en-US" sz="530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70" y="1928768"/>
            <a:ext cx="8526560" cy="6727367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8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5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995668" y="2701581"/>
            <a:ext cx="8571562" cy="23544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300" smtClean="0">
                <a:solidFill>
                  <a:srgbClr val="3C2E3D"/>
                </a:solidFill>
                <a:latin typeface="Cabin Bold"/>
              </a:rPr>
              <a:t> </a:t>
            </a:r>
            <a:r>
              <a:rPr lang="en-US" sz="6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1" y="5413958"/>
            <a:ext cx="988020" cy="974510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2" y="8682973"/>
            <a:ext cx="1342491" cy="1324133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5" y="8608948"/>
            <a:ext cx="660077" cy="651050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3" y="1246487"/>
            <a:ext cx="1317311" cy="1317311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657600" y="1028701"/>
            <a:ext cx="4978677" cy="3734009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738277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75582" y="5112740"/>
            <a:ext cx="2083118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638730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261393" y="6354795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70" y="1928768"/>
            <a:ext cx="8526560" cy="6727367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8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5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394732" y="3713094"/>
            <a:ext cx="749853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6000" smtClean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sz="600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1" y="5413958"/>
            <a:ext cx="988020" cy="974510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2" y="8682973"/>
            <a:ext cx="1342491" cy="1324133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5" y="8608948"/>
            <a:ext cx="660077" cy="651050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3" y="1246487"/>
            <a:ext cx="1317311" cy="1317311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5996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722023"/>
            <a:ext cx="15028880" cy="5514326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3639011" y="689963"/>
            <a:ext cx="1100997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3"/>
            <a:ext cx="4648200" cy="9233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2"/>
            <a:ext cx="4648200" cy="92333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7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7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9264101" y="6252002"/>
            <a:ext cx="447540" cy="72326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9" y="3656615"/>
            <a:ext cx="447540" cy="72326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2721288" y="3725607"/>
            <a:ext cx="447540" cy="72326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7540" cy="72326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91501" y="6152150"/>
            <a:ext cx="447540" cy="723267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232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219540" y="69319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80" y="3318853"/>
            <a:ext cx="14918960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39011" y="1281072"/>
            <a:ext cx="11009978" cy="123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7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7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3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1684520" y="4457700"/>
            <a:ext cx="14918960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5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</a:p>
          <a:p>
            <a:pPr algn="ctr">
              <a:lnSpc>
                <a:spcPts val="7278"/>
              </a:lnSpc>
            </a:pPr>
            <a:r>
              <a:rPr 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có </a:t>
            </a:r>
            <a:r>
              <a:rPr 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5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</a:p>
          <a:p>
            <a:pPr algn="ctr">
              <a:lnSpc>
                <a:spcPts val="7278"/>
              </a:lnSpc>
            </a:pPr>
            <a:r>
              <a:rPr 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không lăn được</a:t>
            </a:r>
          </a:p>
          <a:p>
            <a:pPr algn="ctr">
              <a:lnSpc>
                <a:spcPts val="7278"/>
              </a:lnSpc>
            </a:pPr>
            <a:endParaRPr lang="en-US" sz="5300">
              <a:solidFill>
                <a:srgbClr val="3C2E3D"/>
              </a:solidFill>
              <a:latin typeface="DejaVu Serif"/>
            </a:endParaRPr>
          </a:p>
          <a:p>
            <a:pPr algn="ctr">
              <a:lnSpc>
                <a:spcPts val="7278"/>
              </a:lnSpc>
            </a:pPr>
            <a:endParaRPr lang="en-US" sz="5300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5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5400000">
            <a:off x="3601883" y="6083545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5400000">
            <a:off x="4279976" y="10225699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3601880" y="7555939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Rectangle 43"/>
          <p:cNvSpPr/>
          <p:nvPr/>
        </p:nvSpPr>
        <p:spPr>
          <a:xfrm>
            <a:off x="4632299" y="2725008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3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10795" y="3437800"/>
            <a:ext cx="14918960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8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39013" y="2023463"/>
            <a:ext cx="11009978" cy="1235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6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3" y="2549301"/>
            <a:ext cx="853932" cy="739040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5443375" y="4760046"/>
            <a:ext cx="9205616" cy="86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300" dirty="0">
              <a:solidFill>
                <a:srgbClr val="3C2E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3" y="7055466"/>
            <a:ext cx="9205616" cy="1797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8"/>
              </a:lnSpc>
            </a:pP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5300" dirty="0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err="1">
                <a:solidFill>
                  <a:srgbClr val="3C2E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5300" dirty="0">
              <a:solidFill>
                <a:srgbClr val="3C2E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9" y="419797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6000" y="693191"/>
            <a:ext cx="15917348" cy="9117518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6000" y="561271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6" y="995060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6" y="2238314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6" y="348236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6" y="472642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6" y="7211503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6" y="889102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6" y="213694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6" y="3381989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6" y="4626046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6" y="7114157"/>
            <a:ext cx="894026" cy="1867415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8" y="561271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5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70" y="1928768"/>
            <a:ext cx="8526560" cy="6727367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800600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5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01616" y="3697038"/>
            <a:ext cx="8684769" cy="1403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6"/>
              </a:lnSpc>
            </a:pPr>
            <a:r>
              <a:rPr lang="en-US" sz="5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sz="5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“Tinh mắt, nhanh tay”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1" y="5413958"/>
            <a:ext cx="988020" cy="974510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4916361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2" y="8682973"/>
            <a:ext cx="1342491" cy="1324133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5" y="8608948"/>
            <a:ext cx="660077" cy="651050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3" y="1246487"/>
            <a:ext cx="1317311" cy="1317311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325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Times New Roman</vt:lpstr>
      <vt:lpstr>Arial</vt:lpstr>
      <vt:lpstr>DejaVu Serif</vt:lpstr>
      <vt:lpstr>Calibri Light</vt:lpstr>
      <vt:lpstr>Calibri</vt:lpstr>
      <vt:lpstr>DejaVu Serif Bold</vt:lpstr>
      <vt:lpstr>Cabin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cp:lastModifiedBy>Admin</cp:lastModifiedBy>
  <cp:revision>6</cp:revision>
  <dcterms:created xsi:type="dcterms:W3CDTF">2006-08-16T00:00:00Z</dcterms:created>
  <dcterms:modified xsi:type="dcterms:W3CDTF">2024-10-03T14:41:50Z</dcterms:modified>
  <dc:identifier>DAFy6QYNiH4</dc:identifier>
</cp:coreProperties>
</file>