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85" r:id="rId4"/>
    <p:sldId id="259" r:id="rId5"/>
    <p:sldId id="286" r:id="rId6"/>
    <p:sldId id="258" r:id="rId7"/>
    <p:sldId id="264" r:id="rId8"/>
    <p:sldId id="260" r:id="rId9"/>
    <p:sldId id="266" r:id="rId10"/>
    <p:sldId id="261" r:id="rId11"/>
    <p:sldId id="287" r:id="rId12"/>
    <p:sldId id="27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0802-3E1E-4C30-8942-B7C36E901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55666-B68D-4F52-998D-66C041CC1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D792-86BA-4EAF-81FF-89509928709D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0BF6-7EBB-4580-ABEE-7F7357FBCF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160"/>
      </p:ext>
    </p:extLst>
  </p:cSld>
  <p:clrMapOvr>
    <a:masterClrMapping/>
  </p:clrMapOvr>
  <p:transition spd="slow" advClick="0" advTm="8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C0E1-DFED-490C-BC1D-D7A6289CE4BA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9F68-684C-4EF3-B46E-98CB236CB9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1057"/>
      </p:ext>
    </p:extLst>
  </p:cSld>
  <p:clrMapOvr>
    <a:masterClrMapping/>
  </p:clrMapOvr>
  <p:transition spd="slow" advClick="0" advTm="8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CAEA-2452-4465-AD6C-A728DBCB5C54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469F-D40D-43C1-AC7A-F45B38FA1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05608"/>
      </p:ext>
    </p:extLst>
  </p:cSld>
  <p:clrMapOvr>
    <a:masterClrMapping/>
  </p:clrMapOvr>
  <p:transition spd="slow" advClick="0" advTm="8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21B4-F6C5-4D83-99F9-A2D4AB78F50C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DDC8-DF54-410D-8CF4-05DAEE8B4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7553"/>
      </p:ext>
    </p:extLst>
  </p:cSld>
  <p:clrMapOvr>
    <a:masterClrMapping/>
  </p:clrMapOvr>
  <p:transition spd="slow" advClick="0" advTm="8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CC35-3EEC-46A9-BA13-BDC3CBD37FC5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8AC0-1592-448F-A2D5-845D8CBF5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3366"/>
      </p:ext>
    </p:extLst>
  </p:cSld>
  <p:clrMapOvr>
    <a:masterClrMapping/>
  </p:clrMapOvr>
  <p:transition spd="slow" advClick="0" advTm="8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BCA0-06F6-4BEC-9B3E-CEF7075E35A5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8C40-1B45-402C-9CCF-9FEDDD86A8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331"/>
      </p:ext>
    </p:extLst>
  </p:cSld>
  <p:clrMapOvr>
    <a:masterClrMapping/>
  </p:clrMapOvr>
  <p:transition spd="slow" advClick="0" advTm="8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AFDF-AA90-4177-84F6-3532D27554A8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AC19-FC0D-4B4E-91E3-7D217F2F1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0221"/>
      </p:ext>
    </p:extLst>
  </p:cSld>
  <p:clrMapOvr>
    <a:masterClrMapping/>
  </p:clrMapOvr>
  <p:transition spd="slow" advClick="0" advTm="8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12AE-0F8B-48F8-9D71-DF0695BC45E4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980D-4CF5-4574-928A-1A481473C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0203"/>
      </p:ext>
    </p:extLst>
  </p:cSld>
  <p:clrMapOvr>
    <a:masterClrMapping/>
  </p:clrMapOvr>
  <p:transition spd="slow" advClick="0" advTm="8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5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D616-2A47-4937-B30A-852C3EB34EBD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6D71-A2F5-46DB-815F-F27B0F36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21958"/>
      </p:ext>
    </p:extLst>
  </p:cSld>
  <p:clrMapOvr>
    <a:masterClrMapping/>
  </p:clrMapOvr>
  <p:transition spd="slow" advClick="0" advTm="8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5709-5677-4D7F-AC25-73A1E5A2A227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7FD0-8594-44F4-8C87-E067ADA968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97708"/>
      </p:ext>
    </p:extLst>
  </p:cSld>
  <p:clrMapOvr>
    <a:masterClrMapping/>
  </p:clrMapOvr>
  <p:transition spd="slow" advClick="0" advTm="8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B32E-C6F0-4357-923B-A64ED44021C3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86C4-1691-43F4-836F-CCAEDAFE1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4284"/>
      </p:ext>
    </p:extLst>
  </p:cSld>
  <p:clrMapOvr>
    <a:masterClrMapping/>
  </p:clrMapOvr>
  <p:transition spd="slow" advClick="0" advTm="8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C2B8-FEAF-429F-A8BF-5E02EE7B8A2F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7EF95-E99A-491B-B721-C6164834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8073-7976-4413-816E-E1B60EAEE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2AE8D13-7A95-4965-98F6-1CDD852503E0}" type="datetimeFigureOut">
              <a:rPr lang="en-US" smtClean="0"/>
              <a:pPr>
                <a:defRPr/>
              </a:pPr>
              <a:t>23/10/2024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8EC-7DC9-43D4-8239-AF7F8388B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9698-4D7C-451E-8AE4-131F5142F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716218A-D6AE-41D7-8BD8-73C2065A0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split orient="vert"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6.jp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jpg"/><Relationship Id="rId5" Type="http://schemas.openxmlformats.org/officeDocument/2006/relationships/image" Target="../media/image1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81" y="1018314"/>
            <a:ext cx="629638" cy="6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3258460" y="2018605"/>
            <a:ext cx="5675080" cy="9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034104" y="2850455"/>
            <a:ext cx="6123792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(3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4964921" y="6332815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23019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>
              <a:spcBef>
                <a:spcPct val="0"/>
              </a:spcBef>
            </a:pPr>
            <a:r>
              <a:rPr lang="vi-VN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83887"/>
      </p:ext>
    </p:extLst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56575" y="38464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11897" y="433057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8D9AAC-77D3-5732-3847-09CAD72FC621}"/>
              </a:ext>
            </a:extLst>
          </p:cNvPr>
          <p:cNvSpPr txBox="1"/>
          <p:nvPr/>
        </p:nvSpPr>
        <p:spPr>
          <a:xfrm>
            <a:off x="3027285" y="5674559"/>
            <a:ext cx="138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E8649-5F76-4AD1-EBBB-9AB9ED1AA9A9}"/>
              </a:ext>
            </a:extLst>
          </p:cNvPr>
          <p:cNvSpPr txBox="1"/>
          <p:nvPr/>
        </p:nvSpPr>
        <p:spPr>
          <a:xfrm>
            <a:off x="7354454" y="5629626"/>
            <a:ext cx="15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phải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E0164-F383-D0EB-EB69-C54863A2C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7778" l="0" r="98039">
                        <a14:foregroundMark x1="20448" y1="278" x2="20448" y2="278"/>
                        <a14:foregroundMark x1="5042" y1="12222" x2="5042" y2="12222"/>
                        <a14:foregroundMark x1="280" y1="27222" x2="280" y2="27222"/>
                        <a14:foregroundMark x1="34734" y1="97778" x2="34734" y2="97778"/>
                        <a14:foregroundMark x1="98039" y1="71667" x2="98039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15" y="4140693"/>
            <a:ext cx="1438764" cy="145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13CD1-FE47-BB79-8A40-3D61377C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6" b="89933" l="6216" r="95405">
                        <a14:foregroundMark x1="20541" y1="3356" x2="20541" y2="3356"/>
                        <a14:foregroundMark x1="6486" y1="70470" x2="6486" y2="70470"/>
                        <a14:foregroundMark x1="95405" y1="71812" x2="95405" y2="71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25" y="4048867"/>
            <a:ext cx="2029423" cy="16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7274" y="1979876"/>
            <a:ext cx="4587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4597" y="3348826"/>
            <a:ext cx="7442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TẦM VÔNG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9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3428">
        <p15:prstTrans prst="origami"/>
      </p:transition>
    </mc:Choice>
    <mc:Fallback xmlns="">
      <p:transition spd="slow" advTm="23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10" y="2035534"/>
            <a:ext cx="7840608" cy="92333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62">
        <p14:ripple/>
      </p:transition>
    </mc:Choice>
    <mc:Fallback xmlns="">
      <p:transition spd="slow" advTm="10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67536E4D-429D-446F-DA39-74056398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9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DB2BB-189E-ABD9-BA47-5BE24558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47" y="-1"/>
            <a:ext cx="4670846" cy="6817695"/>
          </a:xfrm>
        </p:spPr>
      </p:pic>
    </p:spTree>
    <p:extLst>
      <p:ext uri="{BB962C8B-B14F-4D97-AF65-F5344CB8AC3E}">
        <p14:creationId xmlns:p14="http://schemas.microsoft.com/office/powerpoint/2010/main" val="342021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11537"/>
          <a:stretch/>
        </p:blipFill>
        <p:spPr>
          <a:xfrm>
            <a:off x="278043" y="1701010"/>
            <a:ext cx="3522680" cy="373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3" y="3303767"/>
            <a:ext cx="3655490" cy="3554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24186" b="7667"/>
          <a:stretch/>
        </p:blipFill>
        <p:spPr>
          <a:xfrm>
            <a:off x="8329073" y="1789042"/>
            <a:ext cx="3595741" cy="3554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24197" y="377155"/>
            <a:ext cx="4743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7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859">
        <p14:prism isInverted="1"/>
      </p:transition>
    </mc:Choice>
    <mc:Fallback xmlns="">
      <p:transition spd="slow" advTm="19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92085" y="98599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65687" y="923328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8D9AAC-77D3-5732-3847-09CAD72FC621}"/>
              </a:ext>
            </a:extLst>
          </p:cNvPr>
          <p:cNvSpPr txBox="1"/>
          <p:nvPr/>
        </p:nvSpPr>
        <p:spPr>
          <a:xfrm>
            <a:off x="3027285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E8649-5F76-4AD1-EBBB-9AB9ED1AA9A9}"/>
              </a:ext>
            </a:extLst>
          </p:cNvPr>
          <p:cNvSpPr txBox="1"/>
          <p:nvPr/>
        </p:nvSpPr>
        <p:spPr>
          <a:xfrm>
            <a:off x="7121370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Tay phải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D0289-15BC-5FCD-F35C-806B5E022564}"/>
              </a:ext>
            </a:extLst>
          </p:cNvPr>
          <p:cNvSpPr txBox="1"/>
          <p:nvPr/>
        </p:nvSpPr>
        <p:spPr>
          <a:xfrm>
            <a:off x="4567649" y="194857"/>
            <a:ext cx="305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Đôi bàn tay</a:t>
            </a:r>
          </a:p>
        </p:txBody>
      </p:sp>
    </p:spTree>
    <p:extLst>
      <p:ext uri="{BB962C8B-B14F-4D97-AF65-F5344CB8AC3E}">
        <p14:creationId xmlns:p14="http://schemas.microsoft.com/office/powerpoint/2010/main" val="305234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125" y="469127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577" r="2881" b="8670"/>
          <a:stretch/>
        </p:blipFill>
        <p:spPr>
          <a:xfrm>
            <a:off x="707664" y="2186608"/>
            <a:ext cx="4317560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538" r="1421" b="6858"/>
          <a:stretch/>
        </p:blipFill>
        <p:spPr>
          <a:xfrm>
            <a:off x="6066844" y="2186608"/>
            <a:ext cx="4435169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434">
        <p14:prism isInverted="1"/>
      </p:transition>
    </mc:Choice>
    <mc:Fallback xmlns="">
      <p:transition spd="slow" advTm="29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589" y="763325"/>
            <a:ext cx="7314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2197467"/>
            <a:ext cx="5107719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7" y="2197467"/>
            <a:ext cx="5092523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672">
        <p14:prism isInverted="1"/>
      </p:transition>
    </mc:Choice>
    <mc:Fallback xmlns="">
      <p:transition spd="slow" advTm="21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4648" y="0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7098" r="7751" b="4038"/>
          <a:stretch/>
        </p:blipFill>
        <p:spPr>
          <a:xfrm>
            <a:off x="2027584" y="839081"/>
            <a:ext cx="3172570" cy="2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5439" r="1420" b="6445"/>
          <a:stretch/>
        </p:blipFill>
        <p:spPr>
          <a:xfrm>
            <a:off x="6575730" y="839081"/>
            <a:ext cx="3158166" cy="28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851" r="1730" b="8561"/>
          <a:stretch/>
        </p:blipFill>
        <p:spPr>
          <a:xfrm>
            <a:off x="636225" y="3774371"/>
            <a:ext cx="3236182" cy="2878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2410" r="927" b="5148"/>
          <a:stretch/>
        </p:blipFill>
        <p:spPr>
          <a:xfrm>
            <a:off x="4508632" y="3894059"/>
            <a:ext cx="3174735" cy="2836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760" r="3022"/>
          <a:stretch/>
        </p:blipFill>
        <p:spPr>
          <a:xfrm>
            <a:off x="8468138" y="3852516"/>
            <a:ext cx="3077155" cy="2665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6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848">
        <p15:prstTrans prst="fracture"/>
      </p:transition>
    </mc:Choice>
    <mc:Fallback xmlns="">
      <p:transition spd="slow" advTm="19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4416" y="198871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089" b="5660"/>
          <a:stretch/>
        </p:blipFill>
        <p:spPr>
          <a:xfrm>
            <a:off x="2557168" y="906757"/>
            <a:ext cx="2905378" cy="285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064" r="2470" b="8185"/>
          <a:stretch/>
        </p:blipFill>
        <p:spPr>
          <a:xfrm>
            <a:off x="6520070" y="877984"/>
            <a:ext cx="3066051" cy="288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-944" r="7353" b="15631"/>
          <a:stretch/>
        </p:blipFill>
        <p:spPr>
          <a:xfrm>
            <a:off x="867397" y="3786560"/>
            <a:ext cx="2985714" cy="287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5362" r="2514" b="2400"/>
          <a:stretch/>
        </p:blipFill>
        <p:spPr>
          <a:xfrm>
            <a:off x="4517666" y="3816626"/>
            <a:ext cx="3156668" cy="28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415" r="2789" b="2216"/>
          <a:stretch/>
        </p:blipFill>
        <p:spPr>
          <a:xfrm>
            <a:off x="8468180" y="3808675"/>
            <a:ext cx="3132815" cy="2854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6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749">
        <p15:prstTrans prst="fracture"/>
      </p:transition>
    </mc:Choice>
    <mc:Fallback xmlns="">
      <p:transition spd="slow" advTm="1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2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1108" y="1716216"/>
            <a:ext cx="3986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961">
        <p14:ripple/>
      </p:transition>
    </mc:Choice>
    <mc:Fallback xmlns="">
      <p:transition spd="slow" advTm="13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2.3|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8|1.7|2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5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138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299</cp:revision>
  <dcterms:created xsi:type="dcterms:W3CDTF">2021-09-23T17:22:59Z</dcterms:created>
  <dcterms:modified xsi:type="dcterms:W3CDTF">2024-10-23T08:16:12Z</dcterms:modified>
</cp:coreProperties>
</file>