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8" r:id="rId2"/>
    <p:sldId id="259" r:id="rId3"/>
    <p:sldId id="315" r:id="rId4"/>
    <p:sldId id="280" r:id="rId5"/>
    <p:sldId id="263" r:id="rId6"/>
    <p:sldId id="317" r:id="rId7"/>
    <p:sldId id="313" r:id="rId8"/>
    <p:sldId id="285" r:id="rId9"/>
    <p:sldId id="287" r:id="rId10"/>
    <p:sldId id="298" r:id="rId11"/>
    <p:sldId id="289" r:id="rId12"/>
    <p:sldId id="291" r:id="rId13"/>
    <p:sldId id="267" r:id="rId14"/>
    <p:sldId id="293" r:id="rId15"/>
    <p:sldId id="295" r:id="rId16"/>
    <p:sldId id="302" r:id="rId17"/>
    <p:sldId id="30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60"/>
  </p:normalViewPr>
  <p:slideViewPr>
    <p:cSldViewPr>
      <p:cViewPr varScale="1">
        <p:scale>
          <a:sx n="86" d="100"/>
          <a:sy n="86" d="100"/>
        </p:scale>
        <p:origin x="15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B5270-82DD-4C76-A2D9-CD2759E73CBB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041CC-7DC1-4231-BA72-2FFF4CB1C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1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64832F-E9D8-4C0B-97D7-914905560ABA}" type="slidenum">
              <a:rPr lang="en-US"/>
              <a:pPr/>
              <a:t>2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26662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A0C65-AC8D-4BCF-BBC4-3B832A745172}" type="slidenum">
              <a:rPr lang="en-US"/>
              <a:pPr/>
              <a:t>3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609981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79452-1F47-4273-B74C-BC4761F169DA}" type="slidenum">
              <a:rPr lang="en-US"/>
              <a:pPr/>
              <a:t>5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24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A51704-EB1E-4712-95B9-E9AC728CB7C0}" type="slidenum">
              <a:rPr lang="en-US"/>
              <a:pPr/>
              <a:t>6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90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D82CC-E2DC-4A78-B19B-B3B464303E36}" type="slidenum">
              <a:rPr lang="en-US"/>
              <a:pPr/>
              <a:t>9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782801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D82CC-E2DC-4A78-B19B-B3B464303E36}" type="slidenum">
              <a:rPr lang="en-US"/>
              <a:pPr/>
              <a:t>10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527310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D82CC-E2DC-4A78-B19B-B3B464303E36}" type="slidenum">
              <a:rPr lang="en-US"/>
              <a:pPr/>
              <a:t>13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408417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8BA6A-0902-4D36-91A4-3CB638A5F972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27/12/8a/27128a835fd86e5757270eb849ff87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 noChangeArrowheads="1"/>
          </p:cNvSpPr>
          <p:nvPr/>
        </p:nvSpPr>
        <p:spPr bwMode="auto">
          <a:xfrm>
            <a:off x="1514475" y="147532"/>
            <a:ext cx="6115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alt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  <a:endParaRPr lang="en-US" alt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TIẾN</a:t>
            </a:r>
            <a:endParaRPr lang="en-US" alt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 noChangeArrowheads="1"/>
          </p:cNvSpPr>
          <p:nvPr/>
        </p:nvSpPr>
        <p:spPr bwMode="auto">
          <a:xfrm>
            <a:off x="2130425" y="4956175"/>
            <a:ext cx="51847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vi-VN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46125" y="2843357"/>
            <a:ext cx="7788275" cy="685800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44538" y="3705369"/>
            <a:ext cx="7789862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976011"/>
            <a:ext cx="742950" cy="742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101" y="2172966"/>
            <a:ext cx="75437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40000"/>
              </a:lnSpc>
              <a:spcAft>
                <a:spcPts val="0"/>
              </a:spcAft>
              <a:defRPr/>
            </a:pP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>
              <a:lnSpc>
                <a:spcPct val="140000"/>
              </a:lnSpc>
              <a:defRPr/>
            </a:pP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LQVT: Nhận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biết, phân biệt khối cầu – khối trụ</a:t>
            </a:r>
          </a:p>
          <a:p>
            <a:pPr algn="ctr">
              <a:lnSpc>
                <a:spcPct val="140000"/>
              </a:lnSpc>
              <a:defRPr/>
            </a:pPr>
            <a:r>
              <a:rPr lang="vi-VN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</a:t>
            </a:r>
            <a:r>
              <a:rPr lang="vi-VN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MGL (5-6 tuổi)</a:t>
            </a:r>
          </a:p>
          <a:p>
            <a:pPr algn="ctr">
              <a:lnSpc>
                <a:spcPct val="140000"/>
              </a:lnSpc>
              <a:defRPr/>
            </a:pP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Nga</a:t>
            </a:r>
            <a:endParaRPr lang="vi-VN" alt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38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08" name="Picture 32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27009" name="Picture 33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-228600" y="1712913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 dirty="0" err="1" smtClean="0">
                <a:solidFill>
                  <a:srgbClr val="0000FF"/>
                </a:solidFill>
              </a:rPr>
              <a:t>Gi</a:t>
            </a:r>
            <a:r>
              <a:rPr lang="vi-VN" sz="4800" b="1" dirty="0" smtClean="0">
                <a:solidFill>
                  <a:srgbClr val="0000FF"/>
                </a:solidFill>
              </a:rPr>
              <a:t>ống nhau</a:t>
            </a:r>
            <a:endParaRPr lang="en-US" sz="4800" b="1" dirty="0">
              <a:solidFill>
                <a:srgbClr val="0000FF"/>
              </a:solidFill>
            </a:endParaRP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4389438" y="11414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  <p:bldP spid="127030" grpId="1" animBg="1"/>
      <p:bldP spid="1270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inh nen border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5263" y="-200025"/>
            <a:ext cx="9534526" cy="725805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1600200"/>
            <a:ext cx="2819400" cy="2774950"/>
            <a:chOff x="1979" y="1715"/>
            <a:chExt cx="1849" cy="189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9223" name="AutoShape 7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9225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7" name="AutoShape 11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9229" name="AutoShape 13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0" name="AutoShape 14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1" name="AutoShape 15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2" name="AutoShape 16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rgbClr val="FF3300">
                  <a:alpha val="14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572000" y="609600"/>
            <a:ext cx="2819400" cy="2774950"/>
            <a:chOff x="1979" y="1715"/>
            <a:chExt cx="1849" cy="1892"/>
          </a:xfrm>
        </p:grpSpPr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9235" name="AutoShape 19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9237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8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9" name="AutoShape 23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9241" name="AutoShape 25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AutoShape 26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AutoShape 27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4" name="AutoShape 28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rgbClr val="FF3300">
                  <a:alpha val="14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57" name="Line 41"/>
          <p:cNvSpPr>
            <a:spLocks noChangeShapeType="1"/>
          </p:cNvSpPr>
          <p:nvPr/>
        </p:nvSpPr>
        <p:spPr bwMode="auto">
          <a:xfrm flipV="1">
            <a:off x="3140075" y="1438275"/>
            <a:ext cx="1524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1905000" y="2286000"/>
            <a:ext cx="1805302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.VnAvant" pitchFamily="34" charset="0"/>
              </a:rPr>
              <a:t>§­</a:t>
            </a:r>
            <a:r>
              <a:rPr lang="en-US" sz="2000" dirty="0" err="1" smtClean="0">
                <a:latin typeface=".VnAvant" pitchFamily="34" charset="0"/>
              </a:rPr>
              <a:t>Ưêng</a:t>
            </a:r>
            <a:r>
              <a:rPr lang="en-US" sz="2000" dirty="0" smtClean="0">
                <a:latin typeface=".VnAvant" pitchFamily="34" charset="0"/>
              </a:rPr>
              <a:t> </a:t>
            </a:r>
            <a:r>
              <a:rPr lang="en-US" sz="2000" dirty="0" err="1">
                <a:latin typeface=".VnAvant" pitchFamily="34" charset="0"/>
              </a:rPr>
              <a:t>cong</a:t>
            </a:r>
            <a:endParaRPr lang="en-US" sz="2000" dirty="0">
              <a:latin typeface=".VnAvant" pitchFamily="34" charset="0"/>
            </a:endParaRPr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2209800" y="4191000"/>
            <a:ext cx="413606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9827E-6 L 0.43333 1.0982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7" grpId="0" animBg="1"/>
      <p:bldP spid="9258" grpId="0" animBg="1"/>
      <p:bldP spid="92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inh nen 1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 rot="-25167949">
            <a:off x="4997450" y="541338"/>
            <a:ext cx="2324100" cy="3581400"/>
            <a:chOff x="1872" y="480"/>
            <a:chExt cx="2016" cy="2880"/>
          </a:xfrm>
        </p:grpSpPr>
        <p:sp>
          <p:nvSpPr>
            <p:cNvPr id="8198" name="Oval 6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Oval 9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02" name="Picture 10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209800" y="4191000"/>
            <a:ext cx="40206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52800" y="1143000"/>
            <a:ext cx="1905000" cy="2971800"/>
            <a:chOff x="1872" y="480"/>
            <a:chExt cx="2016" cy="2880"/>
          </a:xfrm>
        </p:grpSpPr>
        <p:sp>
          <p:nvSpPr>
            <p:cNvPr id="8205" name="Oval 13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Oval 16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09" name="Picture 17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10" name="Line 18"/>
          <p:cNvSpPr>
            <a:spLocks noChangeShapeType="1"/>
          </p:cNvSpPr>
          <p:nvPr/>
        </p:nvSpPr>
        <p:spPr bwMode="auto">
          <a:xfrm flipV="1">
            <a:off x="1981200" y="1371600"/>
            <a:ext cx="1524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746125" y="2219325"/>
            <a:ext cx="1465466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Đ­ường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1387E-6 L -0.25 0.39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10" grpId="0" animBg="1"/>
      <p:bldP spid="82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08" name="Picture 32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27009" name="Picture 33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-228600" y="1712913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0000FF"/>
                </a:solidFill>
              </a:rPr>
              <a:t>Khác nhau:</a:t>
            </a: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4389438" y="11414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  <p:bldP spid="127030" grpId="1" animBg="1"/>
      <p:bldP spid="1270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wesome_flower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2895600"/>
            <a:ext cx="2590800" cy="2546350"/>
            <a:chOff x="1979" y="1715"/>
            <a:chExt cx="1849" cy="189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12295" name="AutoShape 7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12297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9" name="AutoShape 11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12301" name="AutoShape 13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2" name="AutoShape 14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3" name="AutoShape 15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AutoShape 16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rgbClr val="FF3300">
                  <a:alpha val="14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657600" y="2895600"/>
            <a:ext cx="2590800" cy="2546350"/>
            <a:chOff x="1979" y="1715"/>
            <a:chExt cx="1849" cy="1892"/>
          </a:xfrm>
        </p:grpSpPr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12307" name="AutoShape 19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12309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10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11" name="AutoShape 23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12313" name="AutoShape 25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4" name="AutoShape 26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5" name="AutoShape 27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6" name="AutoShape 28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rgbClr val="FF3300">
                  <a:alpha val="14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3505200" y="381000"/>
            <a:ext cx="2590800" cy="2546350"/>
            <a:chOff x="1979" y="1715"/>
            <a:chExt cx="1849" cy="1892"/>
          </a:xfrm>
        </p:grpSpPr>
        <p:grpSp>
          <p:nvGrpSpPr>
            <p:cNvPr id="11" name="Group 55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12344" name="AutoShape 56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57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12346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7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8" name="AutoShape 60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61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12350" name="AutoShape 62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1" name="AutoShape 63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2" name="AutoShape 64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3" name="AutoShape 65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rgbClr val="FF3300">
                  <a:alpha val="14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354" name="Text Box 66"/>
          <p:cNvSpPr txBox="1">
            <a:spLocks noChangeArrowheads="1"/>
          </p:cNvSpPr>
          <p:nvPr/>
        </p:nvSpPr>
        <p:spPr bwMode="auto">
          <a:xfrm>
            <a:off x="898525" y="5472113"/>
            <a:ext cx="4453463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55" name="Text Box 67"/>
          <p:cNvSpPr txBox="1">
            <a:spLocks noChangeArrowheads="1"/>
          </p:cNvSpPr>
          <p:nvPr/>
        </p:nvSpPr>
        <p:spPr bwMode="auto">
          <a:xfrm>
            <a:off x="822325" y="2652713"/>
            <a:ext cx="1973617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56" name="Line 68"/>
          <p:cNvSpPr>
            <a:spLocks noChangeShapeType="1"/>
          </p:cNvSpPr>
          <p:nvPr/>
        </p:nvSpPr>
        <p:spPr bwMode="auto">
          <a:xfrm>
            <a:off x="3200400" y="29718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5607E-6 C 0.04635 -0.1526 0.09271 -0.30521 0.14618 -0.36763 C 0.19965 -0.43006 0.29167 -0.37295 0.32066 -0.37411 " pathEditMode="relative" ptsTypes="a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38728E-6 C 0.11303 0.00047 0.22605 0.00116 0.27292 0.07399 C 0.3198 0.14682 0.27934 0.37665 0.28091 0.43746 " pathEditMode="relative" ptsTypes="a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4" grpId="0" animBg="1"/>
      <p:bldP spid="12355" grpId="0" animBg="1"/>
      <p:bldP spid="123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awesome_flower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86200" y="3276600"/>
            <a:ext cx="2057400" cy="2743200"/>
            <a:chOff x="1872" y="480"/>
            <a:chExt cx="2016" cy="2880"/>
          </a:xfrm>
        </p:grpSpPr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0" name="Picture 10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914400" y="3429000"/>
            <a:ext cx="2057400" cy="2743200"/>
            <a:chOff x="1872" y="480"/>
            <a:chExt cx="2016" cy="2880"/>
          </a:xfrm>
        </p:grpSpPr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Oval 15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6" name="Picture 16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2705 C -0.0099 -0.13248 -0.00729 -0.29179 0.04774 -0.35121 C 0.10278 -0.41064 0.27083 -0.3348 0.31771 -0.33017 C 0.36458 -0.32555 0.3467 -0.32462 0.32882 -0.3237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6"/>
          <p:cNvSpPr>
            <a:spLocks noChangeArrowheads="1" noChangeShapeType="1" noTextEdit="1"/>
          </p:cNvSpPr>
          <p:nvPr/>
        </p:nvSpPr>
        <p:spPr bwMode="auto">
          <a:xfrm>
            <a:off x="3952875" y="3078163"/>
            <a:ext cx="123825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 1</a:t>
            </a:r>
          </a:p>
        </p:txBody>
      </p:sp>
      <p:pic>
        <p:nvPicPr>
          <p:cNvPr id="41987" name="Picture 7" descr="Picture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WordArt 9"/>
          <p:cNvSpPr>
            <a:spLocks noChangeArrowheads="1" noChangeShapeType="1" noTextEdit="1"/>
          </p:cNvSpPr>
          <p:nvPr/>
        </p:nvSpPr>
        <p:spPr bwMode="auto">
          <a:xfrm>
            <a:off x="2286000" y="685800"/>
            <a:ext cx="2819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989" name="WordArt 10"/>
          <p:cNvSpPr>
            <a:spLocks noChangeArrowheads="1" noChangeShapeType="1" noTextEdit="1"/>
          </p:cNvSpPr>
          <p:nvPr/>
        </p:nvSpPr>
        <p:spPr bwMode="auto">
          <a:xfrm>
            <a:off x="685800" y="3505200"/>
            <a:ext cx="58674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nhận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838200"/>
            <a:ext cx="37338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6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6600" dirty="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41991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35" descr="Picture1chimcan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086600" y="0"/>
            <a:ext cx="2057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81000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562600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6"/>
          <p:cNvSpPr>
            <a:spLocks noChangeArrowheads="1" noChangeShapeType="1" noTextEdit="1"/>
          </p:cNvSpPr>
          <p:nvPr/>
        </p:nvSpPr>
        <p:spPr bwMode="auto">
          <a:xfrm>
            <a:off x="3952875" y="3078163"/>
            <a:ext cx="123825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 1</a:t>
            </a:r>
          </a:p>
        </p:txBody>
      </p:sp>
      <p:pic>
        <p:nvPicPr>
          <p:cNvPr id="46083" name="Picture 7" descr="Picture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WordArt 9"/>
          <p:cNvSpPr>
            <a:spLocks noChangeArrowheads="1" noChangeShapeType="1" noTextEdit="1"/>
          </p:cNvSpPr>
          <p:nvPr/>
        </p:nvSpPr>
        <p:spPr bwMode="auto">
          <a:xfrm>
            <a:off x="2286000" y="685800"/>
            <a:ext cx="2819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085" name="WordArt 10"/>
          <p:cNvSpPr>
            <a:spLocks noChangeArrowheads="1" noChangeShapeType="1" noTextEdit="1"/>
          </p:cNvSpPr>
          <p:nvPr/>
        </p:nvSpPr>
        <p:spPr bwMode="auto">
          <a:xfrm>
            <a:off x="685800" y="3505200"/>
            <a:ext cx="58674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Thi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đội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nhanh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838200"/>
            <a:ext cx="37338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6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6600" dirty="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46087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35" descr="Picture1chimcan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086600" y="0"/>
            <a:ext cx="2057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81000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562600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0445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61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04467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8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9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0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1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2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3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4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5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1241425" y="196850"/>
            <a:ext cx="7704138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002060"/>
                </a:solidFill>
              </a:rPr>
              <a:t>Nhận biết khối cầu</a:t>
            </a:r>
          </a:p>
        </p:txBody>
      </p:sp>
      <p:pic>
        <p:nvPicPr>
          <p:cNvPr id="104481" name="Picture 33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04482" name="Picture 34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2365375" y="5545138"/>
            <a:ext cx="48768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</a:rPr>
              <a:t>   Khối cầu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61" grpId="0" animBg="1"/>
      <p:bldP spid="104462" grpId="0" animBg="1"/>
      <p:bldP spid="104462" grpId="1" animBg="1"/>
      <p:bldP spid="104463" grpId="0" animBg="1"/>
      <p:bldP spid="104463" grpId="1" animBg="1"/>
      <p:bldP spid="1044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22884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5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6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7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8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9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0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1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2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893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4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5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289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54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22899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0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1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2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3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4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5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6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7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0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cầu</a:t>
            </a:r>
          </a:p>
        </p:txBody>
      </p:sp>
      <p:sp>
        <p:nvSpPr>
          <p:cNvPr id="122909" name="Text Box 29"/>
          <p:cNvSpPr txBox="1">
            <a:spLocks noChangeArrowheads="1"/>
          </p:cNvSpPr>
          <p:nvPr/>
        </p:nvSpPr>
        <p:spPr bwMode="auto">
          <a:xfrm>
            <a:off x="184150" y="6096000"/>
            <a:ext cx="2722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cầu.</a:t>
            </a:r>
          </a:p>
        </p:txBody>
      </p:sp>
      <p:sp>
        <p:nvSpPr>
          <p:cNvPr id="122910" name="Text Box 30"/>
          <p:cNvSpPr txBox="1">
            <a:spLocks noChangeArrowheads="1"/>
          </p:cNvSpPr>
          <p:nvPr/>
        </p:nvSpPr>
        <p:spPr bwMode="auto">
          <a:xfrm>
            <a:off x="2914650" y="6096000"/>
            <a:ext cx="3054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tròn bao quanh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2911" name="Text Box 31"/>
          <p:cNvSpPr txBox="1">
            <a:spLocks noChangeArrowheads="1"/>
          </p:cNvSpPr>
          <p:nvPr/>
        </p:nvSpPr>
        <p:spPr bwMode="auto">
          <a:xfrm>
            <a:off x="6019800" y="60960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Khối cầu có thể lăn.</a:t>
            </a:r>
          </a:p>
        </p:txBody>
      </p:sp>
      <p:pic>
        <p:nvPicPr>
          <p:cNvPr id="122913" name="Picture 33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22914" name="Picture 34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2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2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3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30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4509E-6 L 0.25 -1.44509E-6 " pathEditMode="relative" rAng="0" ptsTypes="AA">
                                      <p:cBhvr>
                                        <p:cTn id="48" dur="3000" spd="-100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3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312 L 0.25156 0.02312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2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8"/>
                  </p:tgtEl>
                </p:cond>
              </p:nextCondLst>
            </p:seq>
          </p:childTnLst>
        </p:cTn>
      </p:par>
    </p:tnLst>
    <p:bldLst>
      <p:bldP spid="122882" grpId="0" animBg="1"/>
      <p:bldP spid="122882" grpId="1" animBg="1"/>
      <p:bldP spid="122893" grpId="0" animBg="1"/>
      <p:bldP spid="122893" grpId="1" animBg="1"/>
      <p:bldP spid="122893" grpId="2" animBg="1"/>
      <p:bldP spid="122894" grpId="0" animBg="1"/>
      <p:bldP spid="122894" grpId="1" animBg="1"/>
      <p:bldP spid="122894" grpId="2" animBg="1"/>
      <p:bldP spid="122895" grpId="0" animBg="1"/>
      <p:bldP spid="122895" grpId="1" animBg="1"/>
      <p:bldP spid="122895" grpId="2" animBg="1"/>
      <p:bldP spid="122909" grpId="0"/>
      <p:bldP spid="122910" grpId="0"/>
      <p:bldP spid="1229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14066541_1218848278986587_494195580421974663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khoi t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</p:spPr>
      </p:pic>
      <p:sp>
        <p:nvSpPr>
          <p:cNvPr id="106499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06502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3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06506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06508" name="Picture 12" descr="khoi tru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06510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11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6512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06523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  <p:pic>
        <p:nvPicPr>
          <p:cNvPr id="106524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06525" name="Text Box 29"/>
          <p:cNvSpPr txBox="1">
            <a:spLocks noChangeArrowheads="1"/>
          </p:cNvSpPr>
          <p:nvPr/>
        </p:nvSpPr>
        <p:spPr bwMode="auto">
          <a:xfrm>
            <a:off x="2422525" y="5424488"/>
            <a:ext cx="4471988" cy="1433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FF0000"/>
                </a:solidFill>
              </a:rPr>
              <a:t>Khối trụ</a:t>
            </a:r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1727200" y="0"/>
            <a:ext cx="6096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Nhận biết khối trụ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nimBg="1"/>
      <p:bldP spid="106499" grpId="1" animBg="1"/>
      <p:bldP spid="106500" grpId="0" animBg="1"/>
      <p:bldP spid="106500" grpId="1" animBg="1"/>
      <p:bldP spid="106504" grpId="0" animBg="1"/>
      <p:bldP spid="106504" grpId="1" animBg="1"/>
      <p:bldP spid="1065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khoi t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</p:spPr>
      </p:pic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932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24934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35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936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24938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4940" name="Picture 12" descr="khoi tru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4942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943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4944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4945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481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4946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99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2494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08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2494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863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2494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trụ</a:t>
            </a:r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0" y="5980113"/>
            <a:ext cx="2630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trụ.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2690813" y="6022975"/>
            <a:ext cx="298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5867400" y="6097588"/>
            <a:ext cx="298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Mặt tròn bao quanh.</a:t>
            </a:r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1236663" y="6491288"/>
            <a:ext cx="3335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3. Khối trụ có thể trượt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4648200" y="6491288"/>
            <a:ext cx="347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trụ có thể lật và lăn.</a:t>
            </a:r>
          </a:p>
        </p:txBody>
      </p:sp>
      <p:pic>
        <p:nvPicPr>
          <p:cNvPr id="124955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  <p:pic>
        <p:nvPicPr>
          <p:cNvPr id="124956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4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4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4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4798E-6 L -0.3125 -2.94798E-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4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5 -2.94798E-6 L -0.0625 -0.13896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7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7"/>
                  </p:tgtEl>
                </p:cond>
              </p:nextCondLst>
            </p:seq>
          </p:childTnLst>
        </p:cTn>
      </p:par>
    </p:tnLst>
    <p:bldLst>
      <p:bldP spid="124931" grpId="0" animBg="1"/>
      <p:bldP spid="124931" grpId="1" animBg="1"/>
      <p:bldP spid="124932" grpId="0" animBg="1"/>
      <p:bldP spid="124932" grpId="1" animBg="1"/>
      <p:bldP spid="124936" grpId="0" animBg="1"/>
      <p:bldP spid="124936" grpId="1" animBg="1"/>
      <p:bldP spid="124950" grpId="0"/>
      <p:bldP spid="124951" grpId="0"/>
      <p:bldP spid="124952" grpId="0"/>
      <p:bldP spid="124953" grpId="0"/>
      <p:bldP spid="1249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awesome_flower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86200" y="3276600"/>
            <a:ext cx="2057400" cy="2743200"/>
            <a:chOff x="1872" y="480"/>
            <a:chExt cx="2016" cy="2880"/>
          </a:xfrm>
        </p:grpSpPr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0" name="Picture 10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914400" y="3429000"/>
            <a:ext cx="2057400" cy="2743200"/>
            <a:chOff x="1872" y="480"/>
            <a:chExt cx="2016" cy="2880"/>
          </a:xfrm>
        </p:grpSpPr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Oval 15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6" name="Picture 16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2705 C -0.0099 -0.13248 -0.00729 -0.29179 0.04774 -0.35121 C 0.10278 -0.41064 0.27083 -0.3348 0.31771 -0.33017 C 0.36458 -0.32555 0.3467 -0.32462 0.32882 -0.3237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14452024_5689245504464410_253570675234625657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133600"/>
            <a:ext cx="2209800" cy="3200400"/>
          </a:xfrm>
        </p:spPr>
      </p:pic>
      <p:pic>
        <p:nvPicPr>
          <p:cNvPr id="5" name="Picture 4" descr="277849581_2888988358008457_53205515881265993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209800"/>
            <a:ext cx="2438400" cy="3124200"/>
          </a:xfrm>
          <a:prstGeom prst="rect">
            <a:avLst/>
          </a:prstGeom>
        </p:spPr>
      </p:pic>
      <p:pic>
        <p:nvPicPr>
          <p:cNvPr id="6" name="Picture 5" descr="314637765_2223012537859906_823762254844321301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362200"/>
            <a:ext cx="2057400" cy="2743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08" name="Picture 32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27009" name="Picture 33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304800" y="1712913"/>
            <a:ext cx="3810000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</a:rPr>
              <a:t>SO SÁNH</a:t>
            </a:r>
            <a:endParaRPr lang="en-US" sz="4800" b="1" dirty="0">
              <a:solidFill>
                <a:srgbClr val="0000FF"/>
              </a:solidFill>
            </a:endParaRP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4389438" y="11414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  <p:bldP spid="127030" grpId="1" animBg="1"/>
      <p:bldP spid="1270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409</Words>
  <Application>Microsoft Office PowerPoint</Application>
  <PresentationFormat>On-screen Show (4:3)</PresentationFormat>
  <Paragraphs>61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ThienIT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DẠY THỂ NGHIỆM Chủ điểm : Nghề nghiệp</dc:title>
  <dc:creator>Admin</dc:creator>
  <cp:lastModifiedBy>Admin</cp:lastModifiedBy>
  <cp:revision>24</cp:revision>
  <dcterms:created xsi:type="dcterms:W3CDTF">2022-11-07T15:22:08Z</dcterms:created>
  <dcterms:modified xsi:type="dcterms:W3CDTF">2024-10-12T02:22:18Z</dcterms:modified>
</cp:coreProperties>
</file>