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91" d="100"/>
          <a:sy n="91" d="100"/>
        </p:scale>
        <p:origin x="13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64009" y="2514600"/>
            <a:ext cx="741598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LĨNH VỰC: PHÁT TRIỂN NGÔN NGỮ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vi-VN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nhỡ</a:t>
            </a:r>
            <a:r>
              <a:rPr lang="en-US" altLang="zh-CN" sz="24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(</a:t>
            </a:r>
            <a:r>
              <a:rPr lang="vi-VN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4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-</a:t>
            </a:r>
            <a:r>
              <a:rPr lang="vi-VN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5</a:t>
            </a:r>
            <a:r>
              <a:rPr lang="en-US" altLang="zh-CN" sz="24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tuổi)</a:t>
            </a:r>
          </a:p>
          <a:p>
            <a:pPr algn="ctr">
              <a:lnSpc>
                <a:spcPct val="150000"/>
              </a:lnSpc>
            </a:pP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 viên: Đinh Thị Nguyệt Minh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215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762000"/>
            <a:ext cx="2057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78212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+mn-lt"/>
              </a:rPr>
              <a:t>Đàm</a:t>
            </a:r>
            <a:r>
              <a:rPr lang="en-US" sz="8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58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57</cp:revision>
  <dcterms:created xsi:type="dcterms:W3CDTF">2009-06-14T10:18:10Z</dcterms:created>
  <dcterms:modified xsi:type="dcterms:W3CDTF">2024-01-20T07:21:36Z</dcterms:modified>
</cp:coreProperties>
</file>