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-11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5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5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4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5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0999-DED8-474B-ADE3-923B860BC5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DA2E-B849-42B1-8C79-3F685F24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885" y="228600"/>
            <a:ext cx="7776231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ONG VÀNG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611" y="1242076"/>
            <a:ext cx="420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VĂN HỌC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9750" y="2212216"/>
            <a:ext cx="3804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CHỦ ĐỀ:ĐỘNG VẬT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911" y="3694699"/>
            <a:ext cx="705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CÁO THỎ VÀ GÀ TRỐNG</a:t>
            </a:r>
            <a:endParaRPr lang="en-U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2045" y="6147375"/>
            <a:ext cx="370883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GV: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Trần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Thị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Phượng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ao-thovagatrong-Kechuyencotich_kh4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Dangnhimyphuoc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DangNhi</dc:creator>
  <cp:lastModifiedBy>Techsi.vn</cp:lastModifiedBy>
  <cp:revision>9</cp:revision>
  <dcterms:created xsi:type="dcterms:W3CDTF">2019-10-14T01:06:45Z</dcterms:created>
  <dcterms:modified xsi:type="dcterms:W3CDTF">2024-02-28T02:57:14Z</dcterms:modified>
</cp:coreProperties>
</file>