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61" r:id="rId2"/>
    <p:sldId id="264" r:id="rId3"/>
    <p:sldId id="263" r:id="rId4"/>
    <p:sldId id="262" r:id="rId5"/>
  </p:sldIdLst>
  <p:sldSz cx="18288000" cy="10287000"/>
  <p:notesSz cx="6858000" cy="9144000"/>
  <p:embeddedFontLst>
    <p:embeddedFont>
      <p:font typeface="Baloo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8" d="100"/>
          <a:sy n="48" d="100"/>
        </p:scale>
        <p:origin x="-416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86CE3-CD30-4472-9C85-FBF9226A1C3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AB4A4-F33B-44B6-932D-AF8C2EE7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4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xmlns="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xmlns="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xmlns="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xmlns="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xmlns="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4870083"/>
            <a:ext cx="5715000" cy="571500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xmlns="" id="{8EC92890-74F0-4B6E-8F16-472DC3493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70" y="-266700"/>
            <a:ext cx="5871730" cy="3934258"/>
          </a:xfrm>
          <a:prstGeom prst="rect">
            <a:avLst/>
          </a:prstGeom>
        </p:spPr>
      </p:pic>
      <p:sp>
        <p:nvSpPr>
          <p:cNvPr id="46" name="TextBox 29">
            <a:extLst>
              <a:ext uri="{FF2B5EF4-FFF2-40B4-BE49-F238E27FC236}">
                <a16:creationId xmlns:a16="http://schemas.microsoft.com/office/drawing/2014/main" xmlns="" id="{474BB72D-07AF-46CD-AC42-4617B80BAF7B}"/>
              </a:ext>
            </a:extLst>
          </p:cNvPr>
          <p:cNvSpPr txBox="1"/>
          <p:nvPr/>
        </p:nvSpPr>
        <p:spPr>
          <a:xfrm>
            <a:off x="5202579" y="1427151"/>
            <a:ext cx="7610554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4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xmlns="" id="{78102A0F-9DDA-4144-8726-B5858F0FF0C9}"/>
              </a:ext>
            </a:extLst>
          </p:cNvPr>
          <p:cNvSpPr txBox="1"/>
          <p:nvPr/>
        </p:nvSpPr>
        <p:spPr>
          <a:xfrm>
            <a:off x="4141540" y="2408816"/>
            <a:ext cx="10746153" cy="1311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4"/>
              </a:lnSpc>
            </a:pPr>
            <a:r>
              <a:rPr lang="en-US" sz="9600" dirty="0" err="1">
                <a:solidFill>
                  <a:schemeClr val="accent6"/>
                </a:solidFill>
                <a:latin typeface="Baloo"/>
              </a:rPr>
              <a:t>Hoạt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>
                <a:solidFill>
                  <a:schemeClr val="accent6"/>
                </a:solidFill>
                <a:latin typeface="Baloo"/>
              </a:rPr>
              <a:t>động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>
                <a:solidFill>
                  <a:schemeClr val="accent6"/>
                </a:solidFill>
                <a:latin typeface="Baloo"/>
              </a:rPr>
              <a:t>tạo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>
                <a:solidFill>
                  <a:schemeClr val="accent6"/>
                </a:solidFill>
                <a:latin typeface="Baloo"/>
              </a:rPr>
              <a:t>hình</a:t>
            </a:r>
            <a:endParaRPr lang="en-US" sz="9600" dirty="0">
              <a:solidFill>
                <a:schemeClr val="accent6"/>
              </a:solidFill>
              <a:latin typeface="Baloo"/>
            </a:endParaRPr>
          </a:p>
        </p:txBody>
      </p:sp>
      <p:sp>
        <p:nvSpPr>
          <p:cNvPr id="51" name="TextBox 32">
            <a:extLst>
              <a:ext uri="{FF2B5EF4-FFF2-40B4-BE49-F238E27FC236}">
                <a16:creationId xmlns:a16="http://schemas.microsoft.com/office/drawing/2014/main" xmlns="" id="{AE41D7CC-A851-4FBF-8451-62FAC28EB613}"/>
              </a:ext>
            </a:extLst>
          </p:cNvPr>
          <p:cNvSpPr txBox="1"/>
          <p:nvPr/>
        </p:nvSpPr>
        <p:spPr>
          <a:xfrm>
            <a:off x="6216103" y="3716830"/>
            <a:ext cx="6597029" cy="490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</a:pP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3899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899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30">
            <a:extLst>
              <a:ext uri="{FF2B5EF4-FFF2-40B4-BE49-F238E27FC236}">
                <a16:creationId xmlns:a16="http://schemas.microsoft.com/office/drawing/2014/main" xmlns="" id="{4D7C7D18-B184-4988-99D9-0B2251BE1672}"/>
              </a:ext>
            </a:extLst>
          </p:cNvPr>
          <p:cNvSpPr txBox="1"/>
          <p:nvPr/>
        </p:nvSpPr>
        <p:spPr>
          <a:xfrm>
            <a:off x="5856207" y="4511289"/>
            <a:ext cx="8012193" cy="360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</a:pP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3" name="TextBox 31">
            <a:extLst>
              <a:ext uri="{FF2B5EF4-FFF2-40B4-BE49-F238E27FC236}">
                <a16:creationId xmlns:a16="http://schemas.microsoft.com/office/drawing/2014/main" xmlns="" id="{7DB1F9E6-7F64-4DC1-B4BE-24C75DE9CAB4}"/>
              </a:ext>
            </a:extLst>
          </p:cNvPr>
          <p:cNvSpPr txBox="1"/>
          <p:nvPr/>
        </p:nvSpPr>
        <p:spPr>
          <a:xfrm>
            <a:off x="6063310" y="5064533"/>
            <a:ext cx="7249889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xmlns="" id="{4B8C5C7E-136D-4CE6-9D41-A1C2F3432017}"/>
              </a:ext>
            </a:extLst>
          </p:cNvPr>
          <p:cNvSpPr txBox="1"/>
          <p:nvPr/>
        </p:nvSpPr>
        <p:spPr>
          <a:xfrm>
            <a:off x="6216103" y="332075"/>
            <a:ext cx="103089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TRẠNG NGUYÊN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nhung-ban-nhac-khong-loi-vui-nhon-danh-cho-be-yeu">
            <a:hlinkClick r:id="" action="ppaction://media"/>
            <a:extLst>
              <a:ext uri="{FF2B5EF4-FFF2-40B4-BE49-F238E27FC236}">
                <a16:creationId xmlns:a16="http://schemas.microsoft.com/office/drawing/2014/main" xmlns="" id="{208BA554-5D48-4223-9F60-96B4828B1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31173"/>
            <a:ext cx="1192415" cy="11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1">
            <a:extLst>
              <a:ext uri="{FF2B5EF4-FFF2-40B4-BE49-F238E27FC236}">
                <a16:creationId xmlns:a16="http://schemas.microsoft.com/office/drawing/2014/main" xmlns="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Hình ảnh 23">
            <a:extLst>
              <a:ext uri="{FF2B5EF4-FFF2-40B4-BE49-F238E27FC236}">
                <a16:creationId xmlns:a16="http://schemas.microsoft.com/office/drawing/2014/main" xmlns="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4" name="Hình ảnh 25">
            <a:extLst>
              <a:ext uri="{FF2B5EF4-FFF2-40B4-BE49-F238E27FC236}">
                <a16:creationId xmlns:a16="http://schemas.microsoft.com/office/drawing/2014/main" xmlns="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5" name="Hình ảnh 27">
            <a:extLst>
              <a:ext uri="{FF2B5EF4-FFF2-40B4-BE49-F238E27FC236}">
                <a16:creationId xmlns:a16="http://schemas.microsoft.com/office/drawing/2014/main" xmlns="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6" name="Hình ảnh 31">
            <a:extLst>
              <a:ext uri="{FF2B5EF4-FFF2-40B4-BE49-F238E27FC236}">
                <a16:creationId xmlns:a16="http://schemas.microsoft.com/office/drawing/2014/main" xmlns="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7" name="Hình ảnh 33">
            <a:extLst>
              <a:ext uri="{FF2B5EF4-FFF2-40B4-BE49-F238E27FC236}">
                <a16:creationId xmlns:a16="http://schemas.microsoft.com/office/drawing/2014/main" xmlns="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sp>
        <p:nvSpPr>
          <p:cNvPr id="8" name="TextBox 28">
            <a:extLst>
              <a:ext uri="{FF2B5EF4-FFF2-40B4-BE49-F238E27FC236}">
                <a16:creationId xmlns:a16="http://schemas.microsoft.com/office/drawing/2014/main" xmlns="" id="{78102A0F-9DDA-4144-8726-B5858F0FF0C9}"/>
              </a:ext>
            </a:extLst>
          </p:cNvPr>
          <p:cNvSpPr txBox="1"/>
          <p:nvPr/>
        </p:nvSpPr>
        <p:spPr>
          <a:xfrm>
            <a:off x="1780540" y="3419173"/>
            <a:ext cx="14325600" cy="2568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4"/>
              </a:lnSpc>
            </a:pP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Quan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sát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tranh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và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đàm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thoại</a:t>
            </a:r>
            <a:endParaRPr lang="en-US" sz="9600" dirty="0">
              <a:solidFill>
                <a:schemeClr val="accent6"/>
              </a:solidFill>
              <a:latin typeface="Baloo"/>
            </a:endParaRPr>
          </a:p>
        </p:txBody>
      </p:sp>
    </p:spTree>
    <p:extLst>
      <p:ext uri="{BB962C8B-B14F-4D97-AF65-F5344CB8AC3E}">
        <p14:creationId xmlns:p14="http://schemas.microsoft.com/office/powerpoint/2010/main" val="189825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xmlns="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xmlns="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xmlns="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xmlns="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xmlns="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xmlns="" id="{8EC92890-74F0-4B6E-8F16-472DC3493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70" y="-266700"/>
            <a:ext cx="5871730" cy="3934258"/>
          </a:xfrm>
          <a:prstGeom prst="rect">
            <a:avLst/>
          </a:prstGeom>
        </p:spPr>
      </p:pic>
      <p:pic>
        <p:nvPicPr>
          <p:cNvPr id="6" name="Nhac-Khong-Loi-Nhe-Nhang-V-A">
            <a:hlinkClick r:id="" action="ppaction://media"/>
            <a:extLst>
              <a:ext uri="{FF2B5EF4-FFF2-40B4-BE49-F238E27FC236}">
                <a16:creationId xmlns:a16="http://schemas.microsoft.com/office/drawing/2014/main" xmlns="" id="{C95B96E0-03FF-42EA-8FAB-5E80DCC42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266700"/>
            <a:ext cx="914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xmlns="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xmlns="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xmlns="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xmlns="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xmlns="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xmlns="" id="{8EC92890-74F0-4B6E-8F16-472DC3493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70" y="-266700"/>
            <a:ext cx="5871730" cy="3934258"/>
          </a:xfrm>
          <a:prstGeom prst="rect">
            <a:avLst/>
          </a:prstGeom>
        </p:spPr>
      </p:pic>
      <p:pic>
        <p:nvPicPr>
          <p:cNvPr id="6" name="Nhac-Khong-Loi-Nhe-Nhang-V-A">
            <a:hlinkClick r:id="" action="ppaction://media"/>
            <a:extLst>
              <a:ext uri="{FF2B5EF4-FFF2-40B4-BE49-F238E27FC236}">
                <a16:creationId xmlns:a16="http://schemas.microsoft.com/office/drawing/2014/main" xmlns="" id="{C95B96E0-03FF-42EA-8FAB-5E80DCC42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266700"/>
            <a:ext cx="914400" cy="762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7BE981FF-CE9C-4E7C-982C-E9D3D9C26CA5}"/>
              </a:ext>
            </a:extLst>
          </p:cNvPr>
          <p:cNvSpPr txBox="1"/>
          <p:nvPr/>
        </p:nvSpPr>
        <p:spPr>
          <a:xfrm>
            <a:off x="2705100" y="3310415"/>
            <a:ext cx="13144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4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49</Words>
  <Application>Microsoft Office PowerPoint</Application>
  <PresentationFormat>Custom</PresentationFormat>
  <Paragraphs>8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Baloo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Project</dc:title>
  <dc:creator>Hang</dc:creator>
  <cp:lastModifiedBy>Techsi.vn</cp:lastModifiedBy>
  <cp:revision>21</cp:revision>
  <dcterms:created xsi:type="dcterms:W3CDTF">2006-08-16T00:00:00Z</dcterms:created>
  <dcterms:modified xsi:type="dcterms:W3CDTF">2024-02-28T02:19:32Z</dcterms:modified>
  <dc:identifier>DAF1ptC6oms</dc:identifier>
</cp:coreProperties>
</file>