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4" r:id="rId5"/>
    <p:sldId id="266" r:id="rId6"/>
    <p:sldId id="257" r:id="rId7"/>
    <p:sldId id="258" r:id="rId8"/>
    <p:sldId id="259" r:id="rId9"/>
    <p:sldId id="261" r:id="rId10"/>
    <p:sldId id="262" r:id="rId11"/>
    <p:sldId id="267" r:id="rId12"/>
    <p:sldId id="263" r:id="rId13"/>
    <p:sldId id="268" r:id="rId14"/>
    <p:sldId id="270" r:id="rId15"/>
  </p:sldIdLst>
  <p:sldSz cx="9144000" cy="6858000" type="screen4x3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>
        <p:scale>
          <a:sx n="66" d="100"/>
          <a:sy n="66" d="100"/>
        </p:scale>
        <p:origin x="-1536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572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NBTN  “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2146912" y="5791200"/>
            <a:ext cx="48501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điện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50471" y="49649"/>
            <a:ext cx="8848256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3: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Cho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trên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nền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endParaRPr lang="en-US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V.A – Đoàn Tàu Nhỏ Xí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590800"/>
            <a:ext cx="3581400" cy="3581400"/>
          </a:xfrm>
        </p:spPr>
      </p:pic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51772" y="1219200"/>
            <a:ext cx="885082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1.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1: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Gây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hứng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thú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Cô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cho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trẻ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hát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“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Đoàn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nhỏ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xíu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”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Đoàn-tàu-nhỏ-xíu-Beat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9718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840601" y="1219200"/>
            <a:ext cx="70661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2: </a:t>
            </a:r>
          </a:p>
          <a:p>
            <a:pPr algn="ctr"/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tìm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hiểu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hỏa</a:t>
            </a:r>
            <a:endParaRPr lang="en-US" sz="6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2798" y="5338465"/>
            <a:ext cx="2430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410" y="5750004"/>
            <a:ext cx="29447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Đầu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67" y="228600"/>
            <a:ext cx="8316158" cy="6096000"/>
          </a:xfrm>
        </p:spPr>
      </p:pic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422465" y="1676400"/>
            <a:ext cx="39023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Mở</a:t>
            </a:r>
            <a:r>
              <a:rPr lang="en-US" sz="8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69</Words>
  <Application>Microsoft Office PowerPoint</Application>
  <PresentationFormat>On-screen Show (4:3)</PresentationFormat>
  <Paragraphs>14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Calibri</vt:lpstr>
      <vt:lpstr>Office Theme</vt:lpstr>
      <vt:lpstr>1_Office Theme</vt:lpstr>
      <vt:lpstr>2_Office Theme</vt:lpstr>
      <vt:lpstr>  Trường Mẫu giáo Hoa Trạng Nguyên Đề tài: NBTN  “Tàu hỏa” Chủ đề: Giao thông Lứa tuổi: 24-36 tháng Giáo viên: Trần Thị Phượng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21</cp:revision>
  <dcterms:created xsi:type="dcterms:W3CDTF">2006-08-16T00:00:00Z</dcterms:created>
  <dcterms:modified xsi:type="dcterms:W3CDTF">2024-02-28T02:22:29Z</dcterms:modified>
</cp:coreProperties>
</file>