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=""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C65181-EFD8-4984-B54B-4E8B75E90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5BA7427-EC82-49A4-BA02-C45A256BB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3CB52B-627D-4F48-987E-32B410EC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4B34-1C78-480E-A4D5-D2D8299DAADC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16DC8C-30B0-43F3-A0CC-5AE42D55D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5F7670-DAE1-450F-9DCF-8D6EC881B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47F8-C5AD-444E-A41C-5F7EA8865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24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91750-3BE9-4C4E-BA0F-7C722B69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E8C6716-AA65-42B2-86FD-51AA8514F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FE5EF7-8257-4E72-8271-E7E1E157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4B34-1C78-480E-A4D5-D2D8299DAADC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37721-182B-4D50-9501-8E9786FB1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910CF1-FC63-412A-BCB0-FDD48CC18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47F8-C5AD-444E-A41C-5F7EA8865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985540F-4CB8-40FB-A118-E3026B91D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CFA6D61-3073-42C5-9579-A2D735FF4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ECD768-7C9E-4413-ACA7-A71B1B5D6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4B34-1C78-480E-A4D5-D2D8299DAADC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7C6D10-C9EA-4450-AF58-05C9D2B4E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AA293A-1C2F-4922-951C-0EF450CE5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47F8-C5AD-444E-A41C-5F7EA8865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A2C590-86D2-4388-B5E2-2BD5F1132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426FF3-6EEB-4B1E-9646-B8FC12AAF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CF9237-4603-4E36-AE01-AF553CEBF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4B34-1C78-480E-A4D5-D2D8299DAADC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6B8668-6FE5-4566-B7CE-26D43B1A2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3C8F99-87C5-4AD2-9000-54D83BED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47F8-C5AD-444E-A41C-5F7EA8865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42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62D6A6-0332-4E76-916D-9837714C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2C80C9-85E6-49F2-A386-0F5E6694C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87312C-5FB2-45CD-B6D4-36CEC1AA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4B34-1C78-480E-A4D5-D2D8299DAADC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71A643-B58A-4B0D-987E-8B4B71DB1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1E53A3-6FB3-4338-A154-DA4EF033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47F8-C5AD-444E-A41C-5F7EA8865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4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4B9476-4848-4148-95D7-5285CCF7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9B2843-3770-4FAF-8A03-4B1EF1133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EA07F58-E5A6-40B9-B723-D82A85FEC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3CDEE7-DBDF-440C-BC31-676804A1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4B34-1C78-480E-A4D5-D2D8299DAADC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798205-28E2-49F7-A905-41C7A27D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01AD8F7-6CA2-489E-9485-09DBDBB3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47F8-C5AD-444E-A41C-5F7EA8865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4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874810-3E97-4175-A333-027CF711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1B487C-95F1-43AF-AE77-E59B4A070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8B133D5-F2FD-4868-B621-B8362851A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FC3250B-39A8-48E6-B5F0-87B8284249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4E27ED0-D175-4DEB-9492-BA95E45D9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9D41681-4C8B-4D38-806C-B87198280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4B34-1C78-480E-A4D5-D2D8299DAADC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20E2596-E747-48EC-BC0D-FD5D29193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9BBB1B8-1437-4533-880F-CF117D286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47F8-C5AD-444E-A41C-5F7EA8865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4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F56FDC-E1D6-41FC-9DE4-3951CC68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CD175D4-23F9-4ED1-97CD-A7C9D2EE5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4B34-1C78-480E-A4D5-D2D8299DAADC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482374-2C25-47E3-85D7-D8628AE0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20950B0-A2F5-48EF-A873-32200177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47F8-C5AD-444E-A41C-5F7EA8865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1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27CFF01-20B9-420E-BDE0-193169B3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4B34-1C78-480E-A4D5-D2D8299DAADC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C1EFADF-4A9F-46B4-AF7F-B61D16BC4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6573515-20A1-4670-B40F-4E41E59F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47F8-C5AD-444E-A41C-5F7EA8865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72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0AA6B4-DB7D-4BE0-BF8F-8A86A8035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56A179-A7F8-4FDC-A5B6-8691018D2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25DDA9B-8B75-46D8-A363-5D478A7E8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2A34728-F5AE-49E6-AE7B-6889B1A60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4B34-1C78-480E-A4D5-D2D8299DAADC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6378EEC-40A1-4B0E-AD2D-DCC6EB7B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A7EB14B-DB5D-4388-BD68-B7B91C88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47F8-C5AD-444E-A41C-5F7EA8865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83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D110C9-0795-4C48-92FC-04D2353B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421B26D-04D0-4DAD-A77F-08F981922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66A265-BC6D-47A1-B7F9-AA6EEC65C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88C563-7D2A-4FDF-ABD8-76E36A72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4B34-1C78-480E-A4D5-D2D8299DAADC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BE7FA4-D5C2-433C-B186-FCE81F96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830BBA0-D75E-4C3B-83EE-306134C4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47F8-C5AD-444E-A41C-5F7EA8865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68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6F4A99F-C1EF-41A3-9977-750F2D6B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B8E2AC-4E1D-47C8-9799-9BE01A191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2B7FC9-CA89-499F-9A3B-EC6C1FBE6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B4B34-1C78-480E-A4D5-D2D8299DAADC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8B00C8-728E-4857-8FFE-920CAF960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56BF62-8F33-4764-B03D-B6B9283F7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547F8-C5AD-444E-A41C-5F7EA8865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5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4C8EC28-7DDD-49A0-BBFA-B1AB356881A6}"/>
              </a:ext>
            </a:extLst>
          </p:cNvPr>
          <p:cNvSpPr txBox="1"/>
          <p:nvPr/>
        </p:nvSpPr>
        <p:spPr>
          <a:xfrm>
            <a:off x="1944303" y="139567"/>
            <a:ext cx="7709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6F71341-06E2-4720-AEC1-58296144CD86}"/>
              </a:ext>
            </a:extLst>
          </p:cNvPr>
          <p:cNvSpPr txBox="1"/>
          <p:nvPr/>
        </p:nvSpPr>
        <p:spPr>
          <a:xfrm>
            <a:off x="2277506" y="1953927"/>
            <a:ext cx="88167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8000" dirty="0" err="1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Giúp</a:t>
            </a:r>
            <a:r>
              <a:rPr lang="en-US" sz="80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mẹ</a:t>
            </a:r>
            <a:endParaRPr lang="en-US" sz="8000" dirty="0" smtClean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C352481-D02E-4FDA-B1D6-F7F613B58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66"/>
            <a:ext cx="2113280" cy="29185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C2BAC88-F990-491E-A8A1-5372E2A47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139567"/>
            <a:ext cx="2489200" cy="304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84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525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820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1E9A16-6B5B-4F6D-AAF3-BF1628B0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4435" cy="3035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DBEAED-0CD3-48E2-85E0-24E1B5689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642" y="0"/>
            <a:ext cx="4079358" cy="3035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B59A21F-1DE8-4495-9B33-5E8640345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98" y="4144828"/>
            <a:ext cx="3686474" cy="2713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EBF887F-9EBB-4B52-BA1D-7F5801FEA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642" y="4031832"/>
            <a:ext cx="4079358" cy="2826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88DFFE7-7144-4D98-BF57-20D4314BC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4656" y="2261460"/>
            <a:ext cx="3777765" cy="311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9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BD7BC30-C1B4-4CA8-B97B-D3B237CE2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00616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EE6877-7B63-4017-80B7-0C2D5244F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835" y="0"/>
            <a:ext cx="6006164" cy="707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9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0AD04A-B35E-480C-9971-A5B862A82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23717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EB2696B-1A3D-4CB8-B646-236E3C45B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674" y="0"/>
            <a:ext cx="5839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18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D83E883-316E-4FD6-A8D4-83CA420AD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F158EB-BD54-47E1-ACEF-F3D4DFCB5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799" y="0"/>
            <a:ext cx="5868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3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CE0CED-9DAF-49BE-AFB8-B3CA9076A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47" y="0"/>
            <a:ext cx="4836639" cy="5149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D14E255-CE0C-4006-98B6-9CD7487E8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785" y="1"/>
            <a:ext cx="6256421" cy="514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6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15</Words>
  <Application>Microsoft Office PowerPoint</Application>
  <PresentationFormat>Custom</PresentationFormat>
  <Paragraphs>3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8</cp:revision>
  <dcterms:created xsi:type="dcterms:W3CDTF">2023-10-07T14:28:38Z</dcterms:created>
  <dcterms:modified xsi:type="dcterms:W3CDTF">2024-02-28T03:12:07Z</dcterms:modified>
</cp:coreProperties>
</file>