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30" d="100"/>
          <a:sy n="30" d="100"/>
        </p:scale>
        <p:origin x="-1648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95" y="5775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344805"/>
          </a:xfrm>
        </p:spPr>
        <p:txBody>
          <a:bodyPr>
            <a:normAutofit fontScale="900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-635"/>
            <a:ext cx="1219073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087879" y="706120"/>
            <a:ext cx="7751689" cy="3381326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Trường mầm non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Hoa</a:t>
            </a:r>
            <a:r>
              <a:rPr lang="en-US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Trạng</a:t>
            </a:r>
            <a:r>
              <a:rPr lang="en-US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Nguyên</a:t>
            </a:r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Đề tài: NBTN : Cái bát - Cái thìa</a:t>
            </a: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Chủ đề: Đồ dùng của bé</a:t>
            </a: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Lứa tuổi: 24-36 </a:t>
            </a:r>
            <a:r>
              <a:rPr lang="vi-V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tháng</a:t>
            </a:r>
            <a:endParaRPr lang="en-US" altLang="en-US" sz="320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r>
              <a:rPr lang="en-US" altLang="en-US" sz="3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Lớp</a:t>
            </a:r>
            <a:r>
              <a:rPr lang="en-US" altLang="en-US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3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nhà</a:t>
            </a:r>
            <a:r>
              <a:rPr lang="en-US" altLang="en-US" sz="32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3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trẻ</a:t>
            </a:r>
            <a:r>
              <a:rPr lang="en-US" altLang="en-US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: D2</a:t>
            </a:r>
          </a:p>
          <a:p>
            <a:r>
              <a:rPr lang="en-US" altLang="en-US" sz="3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Gi</a:t>
            </a:r>
            <a:r>
              <a:rPr lang="en-US" altLang="en-US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</a:t>
            </a:r>
            <a:r>
              <a:rPr lang="en-US" altLang="en-US" sz="3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áo</a:t>
            </a:r>
            <a:r>
              <a:rPr lang="en-US" altLang="en-US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</a:t>
            </a:r>
            <a:r>
              <a:rPr lang="en-US" altLang="en-US" sz="3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viên</a:t>
            </a:r>
            <a:r>
              <a:rPr lang="en-US" altLang="en-US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: </a:t>
            </a:r>
            <a:r>
              <a:rPr lang="en-US" altLang="en-US" sz="3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Phạm</a:t>
            </a:r>
            <a:r>
              <a:rPr lang="en-US" altLang="en-US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</a:t>
            </a:r>
            <a:r>
              <a:rPr lang="en-US" altLang="en-US" sz="3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Bích</a:t>
            </a:r>
            <a:r>
              <a:rPr lang="en-US" altLang="en-US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</a:t>
            </a:r>
            <a:r>
              <a:rPr lang="en-US" altLang="en-US" sz="3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Ngọc</a:t>
            </a:r>
            <a:r>
              <a:rPr lang="vi-VN" altLang="en-US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</a:t>
            </a:r>
            <a:endParaRPr lang="en-US" altLang="en-US" sz="3200" b="1" u="sng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Thìa dùng để làm gì?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Thìa dùng để xúc cơm, xúc thức ăn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vi-V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Thìa được làm bằng nhiều chất liệu khác nhau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9030" y="1252855"/>
            <a:ext cx="4351655" cy="435165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935" y="1042035"/>
            <a:ext cx="435165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78940" y="5250180"/>
            <a:ext cx="2856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Thìa gỗ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29170" y="5393690"/>
            <a:ext cx="2827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Thìa nhựa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1691005"/>
            <a:ext cx="8260715" cy="2232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Giáo dục: Cái bát, cái thìa là đồ dùng để ăn cơm, khi ăn chúng mình phải cẩn thận, không làm rơi cơm ra ngoài, ăn xong để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vào rổ nhẹ nhàng.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 xúc ăn chúng mình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cầm thìa bằng tay phải.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61465" y="843915"/>
            <a:ext cx="7683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solidFill>
                  <a:srgbClr val="FF0000"/>
                </a:solidFill>
              </a:rPr>
              <a:t>Trò chơi 1: Ai nhanh hơn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19225" y="2660650"/>
            <a:ext cx="6814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solidFill>
                  <a:srgbClr val="FF0000"/>
                </a:solidFill>
              </a:rPr>
              <a:t>Trò chơi 2: Về đúng nhà</a:t>
            </a:r>
          </a:p>
        </p:txBody>
      </p:sp>
      <p:pic>
        <p:nvPicPr>
          <p:cNvPr id="8" name="Anpan-Man-s-March-Various-Artis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030" y="405955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1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24705"/>
            <a:ext cx="1486535" cy="13455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3"/>
          <p:cNvGrpSpPr/>
          <p:nvPr/>
        </p:nvGrpSpPr>
        <p:grpSpPr>
          <a:xfrm>
            <a:off x="0" y="-123825"/>
            <a:ext cx="12192000" cy="7123430"/>
            <a:chOff x="0" y="0"/>
            <a:chExt cx="5760" cy="4320"/>
          </a:xfrm>
        </p:grpSpPr>
        <p:pic>
          <p:nvPicPr>
            <p:cNvPr id="7" name="Picture 4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5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8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9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0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1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WordArt 12"/>
          <p:cNvSpPr>
            <a:spLocks noTextEdit="1"/>
          </p:cNvSpPr>
          <p:nvPr/>
        </p:nvSpPr>
        <p:spPr>
          <a:xfrm>
            <a:off x="3025775" y="4065270"/>
            <a:ext cx="5445760" cy="711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xin chào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3397885" y="499110"/>
            <a:ext cx="5073650" cy="2729230"/>
            <a:chOff x="204" y="0"/>
            <a:chExt cx="2457" cy="2087"/>
          </a:xfrm>
        </p:grpSpPr>
        <p:grpSp>
          <p:nvGrpSpPr>
            <p:cNvPr id="17" name="Group 14"/>
            <p:cNvGrpSpPr/>
            <p:nvPr/>
          </p:nvGrpSpPr>
          <p:grpSpPr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" name="Picture 15" descr="BIRTHD~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" name="Group 16"/>
              <p:cNvGrpSpPr/>
              <p:nvPr/>
            </p:nvGrpSpPr>
            <p:grpSpPr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" name="AutoShape 17"/>
                <p:cNvSpPr/>
                <p:nvPr/>
              </p:nvSpPr>
              <p:spPr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algn="ctr"/>
                  <a:r>
                    <a:rPr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gi</a:t>
                  </a:r>
                  <a:r>
                    <a:rPr sz="3600" b="1" dirty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ờ học kết thúc</a:t>
                  </a:r>
                </a:p>
              </p:txBody>
            </p:sp>
            <p:sp>
              <p:nvSpPr>
                <p:cNvPr id="21" name="Freeform 18"/>
                <p:cNvSpPr/>
                <p:nvPr/>
              </p:nvSpPr>
              <p:spPr>
                <a:xfrm>
                  <a:off x="1644" y="2406"/>
                  <a:ext cx="2340" cy="492"/>
                </a:xfrm>
                <a:custGeom>
                  <a:avLst/>
                  <a:gdLst>
                    <a:gd name="txL" fmla="*/ 0 w 2340"/>
                    <a:gd name="txT" fmla="*/ 0 h 492"/>
                    <a:gd name="txR" fmla="*/ 2340 w 2340"/>
                    <a:gd name="txB" fmla="*/ 492 h 492"/>
                  </a:gdLst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txL" t="txT" r="txR" b="tx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Rectangle 19"/>
            <p:cNvSpPr/>
            <p:nvPr/>
          </p:nvSpPr>
          <p:spPr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WordArt 20"/>
          <p:cNvSpPr>
            <a:spLocks noTextEdit="1"/>
          </p:cNvSpPr>
          <p:nvPr/>
        </p:nvSpPr>
        <p:spPr>
          <a:xfrm>
            <a:off x="1371600" y="3352800"/>
            <a:ext cx="8722360" cy="2136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2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KÍNH CHÚC CÁC CÔ MẠNH KHỎE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6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74187" cy="7010399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48435" y="1835785"/>
            <a:ext cx="7466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Hoạt động 1: Trò chuyện gây hứng thú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999615" y="2907030"/>
            <a:ext cx="496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Khám phá hộp quà bí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5" y="1122680"/>
            <a:ext cx="6129655" cy="5281295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3560" y="1214755"/>
            <a:ext cx="6647815" cy="1247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6937375" cy="12573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527685"/>
            <a:ext cx="6711315" cy="554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60" y="527685"/>
            <a:ext cx="5387340" cy="615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751455" y="1122680"/>
            <a:ext cx="876427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2: Nhận biết tập nói: Cái bát, cái thìa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2451735"/>
            <a:ext cx="4064000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Khám phá cái bát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4895850" cy="615315"/>
          </a:xfrm>
        </p:spPr>
        <p:txBody>
          <a:bodyPr>
            <a:normAutofit fontScale="90000"/>
          </a:bodyPr>
          <a:lstStyle/>
          <a:p>
            <a:r>
              <a:rPr lang="vi-VN" altLang="en-US"/>
              <a:t>MmiệM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3879850" cy="1120140"/>
          </a:xfrm>
        </p:spPr>
        <p:txBody>
          <a:bodyPr/>
          <a:lstStyle/>
          <a:p>
            <a:r>
              <a:rPr lang="vi-VN" altLang="en-US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7320"/>
            <a:ext cx="6096000" cy="6096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25645" y="539115"/>
            <a:ext cx="2400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Miệng Bát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42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3055" y="1101090"/>
            <a:ext cx="12954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3380" y="2135505"/>
            <a:ext cx="282638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941435" y="1551940"/>
            <a:ext cx="288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Lòng bát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68195" y="5072380"/>
            <a:ext cx="3435985" cy="57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052195" y="565975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Đáy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Bát dùng để làm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Bát dùng để đựng cơm ăn trong bữa ăn hàng ngày </a:t>
            </a:r>
            <a:endParaRPr lang="vi-VN" altLang="en-US" sz="3600">
              <a:solidFill>
                <a:srgbClr val="FF0000"/>
              </a:solidFill>
            </a:endParaRP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40" y="672465"/>
            <a:ext cx="4351655" cy="43516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5380" y="4255770"/>
            <a:ext cx="2254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sứ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96570" y="365125"/>
            <a:ext cx="11873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Bát được làm bằng nhiều chất liệu khác nhau </a:t>
            </a:r>
            <a:endParaRPr lang="vi-VN" altLang="en-US" sz="4400" u="heavy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79595" y="1133475"/>
            <a:ext cx="3872865" cy="346900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111115" y="4255770"/>
            <a:ext cx="26441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nhựa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460" y="1328420"/>
            <a:ext cx="3660775" cy="389064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819515" y="568261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thủy tinh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960" y="826770"/>
            <a:ext cx="3790315" cy="6159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620" y="2357120"/>
            <a:ext cx="2288540" cy="23647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3960" y="429895"/>
            <a:ext cx="7601585" cy="60071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126230" y="429260"/>
            <a:ext cx="1721485" cy="1437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678805" y="0"/>
            <a:ext cx="2484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Lòng thìa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4662805" y="3872230"/>
            <a:ext cx="2239645" cy="170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477895" y="5575935"/>
            <a:ext cx="236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Cán thìa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226</Words>
  <Application>Microsoft Office PowerPoint</Application>
  <PresentationFormat>Custom</PresentationFormat>
  <Paragraphs>40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MmiệM</vt:lpstr>
      <vt:lpstr>PowerPoint Presentation</vt:lpstr>
      <vt:lpstr>PowerPoint Presentation</vt:lpstr>
      <vt:lpstr>PowerPoint Presentation</vt:lpstr>
      <vt:lpstr>PowerPoint Presentation</vt:lpstr>
      <vt:lpstr>Thìa được làm bằng nhiều chất liệu khác nhau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Techsi.vn</cp:lastModifiedBy>
  <cp:revision>25</cp:revision>
  <dcterms:created xsi:type="dcterms:W3CDTF">2023-10-19T01:31:00Z</dcterms:created>
  <dcterms:modified xsi:type="dcterms:W3CDTF">2024-01-22T01:58:53Z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4330BA51286F4324B0BAE9FD0981DA75_11</vt:lpwstr>
  </property>
  <property fmtid="{D5CDD505-2E9C-101B-9397-08002B2CF9AE}" pid="3" name="KSOProductBuildVer">
    <vt:lpwstr>1033-12.2.0.13266</vt:lpwstr>
  </property>
</Properties>
</file>