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54" r:id="rId3"/>
    <p:sldId id="307" r:id="rId4"/>
    <p:sldId id="256" r:id="rId5"/>
    <p:sldId id="257" r:id="rId6"/>
    <p:sldId id="259" r:id="rId7"/>
    <p:sldId id="308" r:id="rId8"/>
    <p:sldId id="309" r:id="rId9"/>
    <p:sldId id="310" r:id="rId10"/>
    <p:sldId id="381" r:id="rId11"/>
    <p:sldId id="383" r:id="rId12"/>
    <p:sldId id="379" r:id="rId13"/>
    <p:sldId id="377" r:id="rId14"/>
    <p:sldId id="323" r:id="rId15"/>
    <p:sldId id="325" r:id="rId16"/>
    <p:sldId id="385" r:id="rId17"/>
    <p:sldId id="337" r:id="rId18"/>
    <p:sldId id="321" r:id="rId19"/>
    <p:sldId id="320" r:id="rId20"/>
    <p:sldId id="338" r:id="rId21"/>
    <p:sldId id="362" r:id="rId22"/>
    <p:sldId id="361" r:id="rId23"/>
    <p:sldId id="360" r:id="rId24"/>
    <p:sldId id="359" r:id="rId25"/>
    <p:sldId id="358" r:id="rId26"/>
    <p:sldId id="353" r:id="rId27"/>
    <p:sldId id="333" r:id="rId28"/>
    <p:sldId id="288" r:id="rId29"/>
    <p:sldId id="371" r:id="rId30"/>
    <p:sldId id="3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C8859A-EA60-48A8-AF05-5090F205D07E}">
          <p14:sldIdLst>
            <p14:sldId id="260"/>
            <p14:sldId id="354"/>
            <p14:sldId id="307"/>
            <p14:sldId id="256"/>
            <p14:sldId id="257"/>
            <p14:sldId id="259"/>
            <p14:sldId id="308"/>
            <p14:sldId id="309"/>
            <p14:sldId id="310"/>
            <p14:sldId id="381"/>
            <p14:sldId id="383"/>
            <p14:sldId id="379"/>
            <p14:sldId id="377"/>
            <p14:sldId id="323"/>
            <p14:sldId id="325"/>
            <p14:sldId id="385"/>
            <p14:sldId id="337"/>
          </p14:sldIdLst>
        </p14:section>
        <p14:section name="Untitled Section" id="{6C41450B-AC63-474F-BC99-BA5B99181D77}">
          <p14:sldIdLst>
            <p14:sldId id="321"/>
            <p14:sldId id="320"/>
            <p14:sldId id="338"/>
            <p14:sldId id="362"/>
            <p14:sldId id="361"/>
            <p14:sldId id="360"/>
            <p14:sldId id="359"/>
            <p14:sldId id="358"/>
            <p14:sldId id="353"/>
            <p14:sldId id="333"/>
            <p14:sldId id="288"/>
            <p14:sldId id="371"/>
            <p14:sldId id="386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4" autoAdjust="0"/>
    <p:restoredTop sz="94660"/>
  </p:normalViewPr>
  <p:slideViewPr>
    <p:cSldViewPr snapToGrid="0">
      <p:cViewPr>
        <p:scale>
          <a:sx n="79" d="100"/>
          <a:sy n="79" d="100"/>
        </p:scale>
        <p:origin x="-40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A68A80-1E7C-493F-8733-D35BB5B469DC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F1C21F36-42B3-43EC-B7FE-A4B6E8977287}">
      <dgm:prSet phldrT="[Text]"/>
      <dgm:spPr/>
      <dgm:t>
        <a:bodyPr/>
        <a:lstStyle/>
        <a:p>
          <a:r>
            <a:rPr lang="en-US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1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:Ôn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đếm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phạm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vi 3</a:t>
          </a:r>
          <a:endParaRPr lang="en-US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6BE843-6482-4FF2-B211-EA0A684057EC}" type="parTrans" cxnId="{AF72F9A2-95BC-4AD5-A324-95317655021A}">
      <dgm:prSet/>
      <dgm:spPr/>
      <dgm:t>
        <a:bodyPr/>
        <a:lstStyle/>
        <a:p>
          <a:endParaRPr lang="en-US"/>
        </a:p>
      </dgm:t>
    </dgm:pt>
    <dgm:pt modelId="{C1079F6B-86B8-4B25-AD25-80A4C2C8B172}" type="sibTrans" cxnId="{AF72F9A2-95BC-4AD5-A324-95317655021A}">
      <dgm:prSet/>
      <dgm:spPr/>
      <dgm:t>
        <a:bodyPr/>
        <a:lstStyle/>
        <a:p>
          <a:endParaRPr lang="en-US"/>
        </a:p>
      </dgm:t>
    </dgm:pt>
    <dgm:pt modelId="{719ED796-27E4-41C2-89DC-6B008231987B}">
      <dgm:prSet phldrT="[Text]"/>
      <dgm:spPr/>
      <dgm:t>
        <a:bodyPr/>
        <a:lstStyle/>
        <a:p>
          <a:r>
            <a:rPr lang="en-US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2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:Củng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cố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đếm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đến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4,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nhận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biết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chữ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4.</a:t>
          </a:r>
          <a:endParaRPr lang="en-US" dirty="0"/>
        </a:p>
      </dgm:t>
    </dgm:pt>
    <dgm:pt modelId="{D658DE6B-37E3-43E0-A685-A52ABB1F32D8}" type="parTrans" cxnId="{8330589A-A58C-42A1-A0B9-86B93350310A}">
      <dgm:prSet/>
      <dgm:spPr/>
      <dgm:t>
        <a:bodyPr/>
        <a:lstStyle/>
        <a:p>
          <a:endParaRPr lang="en-US"/>
        </a:p>
      </dgm:t>
    </dgm:pt>
    <dgm:pt modelId="{F8B2ED31-7F0B-416A-9E29-C0A8B0A5F2A5}" type="sibTrans" cxnId="{8330589A-A58C-42A1-A0B9-86B93350310A}">
      <dgm:prSet/>
      <dgm:spPr/>
      <dgm:t>
        <a:bodyPr/>
        <a:lstStyle/>
        <a:p>
          <a:endParaRPr lang="en-US"/>
        </a:p>
      </dgm:t>
    </dgm:pt>
    <dgm:pt modelId="{8F24CEB6-F3CB-48D5-8D1C-E953C3D0C937}">
      <dgm:prSet phldrT="[Text]"/>
      <dgm:spPr/>
      <dgm:t>
        <a:bodyPr/>
        <a:lstStyle/>
        <a:p>
          <a:r>
            <a:rPr lang="en-US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đông</a:t>
          </a:r>
          <a:r>
            <a: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3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:Trò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chơi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ôn</a:t>
          </a:r>
          <a:r>
            <a: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luyện</a:t>
          </a:r>
          <a:endParaRPr lang="en-US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1C93C8-D9C9-4E9B-ABA6-4692CAD8206B}" type="parTrans" cxnId="{B5592A6E-7582-4F80-9D30-351742E88B21}">
      <dgm:prSet/>
      <dgm:spPr/>
      <dgm:t>
        <a:bodyPr/>
        <a:lstStyle/>
        <a:p>
          <a:endParaRPr lang="en-US"/>
        </a:p>
      </dgm:t>
    </dgm:pt>
    <dgm:pt modelId="{C2BD1DF7-C978-45D4-A71A-D3DDBFC75057}" type="sibTrans" cxnId="{B5592A6E-7582-4F80-9D30-351742E88B21}">
      <dgm:prSet/>
      <dgm:spPr/>
      <dgm:t>
        <a:bodyPr/>
        <a:lstStyle/>
        <a:p>
          <a:endParaRPr lang="en-US"/>
        </a:p>
      </dgm:t>
    </dgm:pt>
    <dgm:pt modelId="{4D155DB3-F10C-4B86-AB82-9682BA24CCFC}" type="pres">
      <dgm:prSet presAssocID="{42A68A80-1E7C-493F-8733-D35BB5B469DC}" presName="linearFlow" presStyleCnt="0">
        <dgm:presLayoutVars>
          <dgm:dir/>
          <dgm:resizeHandles val="exact"/>
        </dgm:presLayoutVars>
      </dgm:prSet>
      <dgm:spPr/>
    </dgm:pt>
    <dgm:pt modelId="{E3A3DD2E-D772-46E8-91E2-48C8DBD422AB}" type="pres">
      <dgm:prSet presAssocID="{F1C21F36-42B3-43EC-B7FE-A4B6E8977287}" presName="composite" presStyleCnt="0"/>
      <dgm:spPr/>
    </dgm:pt>
    <dgm:pt modelId="{C718ECEA-59AC-44E2-9D15-ADE3DCC09B4F}" type="pres">
      <dgm:prSet presAssocID="{F1C21F36-42B3-43EC-B7FE-A4B6E8977287}" presName="imgShp" presStyleLbl="fgImgPlace1" presStyleIdx="0" presStyleCnt="3" custScaleX="104180" custScaleY="102426"/>
      <dgm:spPr/>
      <dgm:t>
        <a:bodyPr/>
        <a:lstStyle/>
        <a:p>
          <a:endParaRPr lang="en-US"/>
        </a:p>
      </dgm:t>
    </dgm:pt>
    <dgm:pt modelId="{29E19A5C-D4B8-4ADC-BB8E-87FA2E48821A}" type="pres">
      <dgm:prSet presAssocID="{F1C21F36-42B3-43EC-B7FE-A4B6E897728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7E444-AA66-428E-9640-943BB960154C}" type="pres">
      <dgm:prSet presAssocID="{C1079F6B-86B8-4B25-AD25-80A4C2C8B172}" presName="spacing" presStyleCnt="0"/>
      <dgm:spPr/>
    </dgm:pt>
    <dgm:pt modelId="{5E562D6F-E829-454A-A069-8B2D81E540DA}" type="pres">
      <dgm:prSet presAssocID="{719ED796-27E4-41C2-89DC-6B008231987B}" presName="composite" presStyleCnt="0"/>
      <dgm:spPr/>
    </dgm:pt>
    <dgm:pt modelId="{AB80DD90-BE34-4109-929E-8613152EF08E}" type="pres">
      <dgm:prSet presAssocID="{719ED796-27E4-41C2-89DC-6B008231987B}" presName="imgShp" presStyleLbl="fgImgPlace1" presStyleIdx="1" presStyleCnt="3" custLinFactNeighborX="4975" custLinFactNeighborY="-575"/>
      <dgm:spPr/>
      <dgm:t>
        <a:bodyPr/>
        <a:lstStyle/>
        <a:p>
          <a:endParaRPr lang="en-US"/>
        </a:p>
      </dgm:t>
    </dgm:pt>
    <dgm:pt modelId="{BBF17CE6-EA96-4E46-A039-B620048A8758}" type="pres">
      <dgm:prSet presAssocID="{719ED796-27E4-41C2-89DC-6B008231987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B0553-211C-4043-9B93-E082BF3B7D8F}" type="pres">
      <dgm:prSet presAssocID="{F8B2ED31-7F0B-416A-9E29-C0A8B0A5F2A5}" presName="spacing" presStyleCnt="0"/>
      <dgm:spPr/>
    </dgm:pt>
    <dgm:pt modelId="{C08110EB-A0C6-4C11-9C5A-B769F0DF4246}" type="pres">
      <dgm:prSet presAssocID="{8F24CEB6-F3CB-48D5-8D1C-E953C3D0C937}" presName="composite" presStyleCnt="0"/>
      <dgm:spPr/>
    </dgm:pt>
    <dgm:pt modelId="{4222E254-DFBD-41F7-8BEB-1A29D23E6251}" type="pres">
      <dgm:prSet presAssocID="{8F24CEB6-F3CB-48D5-8D1C-E953C3D0C937}" presName="imgShp" presStyleLbl="fgImgPlace1" presStyleIdx="2" presStyleCnt="3"/>
      <dgm:spPr/>
    </dgm:pt>
    <dgm:pt modelId="{1A1F661C-94F9-42C0-BF4D-510586649FD2}" type="pres">
      <dgm:prSet presAssocID="{8F24CEB6-F3CB-48D5-8D1C-E953C3D0C937}" presName="txShp" presStyleLbl="node1" presStyleIdx="2" presStyleCnt="3" custLinFactNeighborX="1376" custLinFactNeighborY="7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887A6F-6F4D-4C38-ADEA-7E62B7DCB2ED}" type="presOf" srcId="{719ED796-27E4-41C2-89DC-6B008231987B}" destId="{BBF17CE6-EA96-4E46-A039-B620048A8758}" srcOrd="0" destOrd="0" presId="urn:microsoft.com/office/officeart/2005/8/layout/vList3"/>
    <dgm:cxn modelId="{9A9E445E-FD64-4A1C-9D22-A818834E731B}" type="presOf" srcId="{42A68A80-1E7C-493F-8733-D35BB5B469DC}" destId="{4D155DB3-F10C-4B86-AB82-9682BA24CCFC}" srcOrd="0" destOrd="0" presId="urn:microsoft.com/office/officeart/2005/8/layout/vList3"/>
    <dgm:cxn modelId="{B5592A6E-7582-4F80-9D30-351742E88B21}" srcId="{42A68A80-1E7C-493F-8733-D35BB5B469DC}" destId="{8F24CEB6-F3CB-48D5-8D1C-E953C3D0C937}" srcOrd="2" destOrd="0" parTransId="{D01C93C8-D9C9-4E9B-ABA6-4692CAD8206B}" sibTransId="{C2BD1DF7-C978-45D4-A71A-D3DDBFC75057}"/>
    <dgm:cxn modelId="{AF72F9A2-95BC-4AD5-A324-95317655021A}" srcId="{42A68A80-1E7C-493F-8733-D35BB5B469DC}" destId="{F1C21F36-42B3-43EC-B7FE-A4B6E8977287}" srcOrd="0" destOrd="0" parTransId="{146BE843-6482-4FF2-B211-EA0A684057EC}" sibTransId="{C1079F6B-86B8-4B25-AD25-80A4C2C8B172}"/>
    <dgm:cxn modelId="{970596B1-88F4-4930-B0AD-272EFBBB83F2}" type="presOf" srcId="{8F24CEB6-F3CB-48D5-8D1C-E953C3D0C937}" destId="{1A1F661C-94F9-42C0-BF4D-510586649FD2}" srcOrd="0" destOrd="0" presId="urn:microsoft.com/office/officeart/2005/8/layout/vList3"/>
    <dgm:cxn modelId="{8330589A-A58C-42A1-A0B9-86B93350310A}" srcId="{42A68A80-1E7C-493F-8733-D35BB5B469DC}" destId="{719ED796-27E4-41C2-89DC-6B008231987B}" srcOrd="1" destOrd="0" parTransId="{D658DE6B-37E3-43E0-A685-A52ABB1F32D8}" sibTransId="{F8B2ED31-7F0B-416A-9E29-C0A8B0A5F2A5}"/>
    <dgm:cxn modelId="{7E44DE8F-728C-44E9-A790-9A82D42D7EC3}" type="presOf" srcId="{F1C21F36-42B3-43EC-B7FE-A4B6E8977287}" destId="{29E19A5C-D4B8-4ADC-BB8E-87FA2E48821A}" srcOrd="0" destOrd="0" presId="urn:microsoft.com/office/officeart/2005/8/layout/vList3"/>
    <dgm:cxn modelId="{6815A4D4-DB67-4732-AED6-2E17946DB327}" type="presParOf" srcId="{4D155DB3-F10C-4B86-AB82-9682BA24CCFC}" destId="{E3A3DD2E-D772-46E8-91E2-48C8DBD422AB}" srcOrd="0" destOrd="0" presId="urn:microsoft.com/office/officeart/2005/8/layout/vList3"/>
    <dgm:cxn modelId="{D183FCB1-96D7-4944-9C19-8BA11006DCAF}" type="presParOf" srcId="{E3A3DD2E-D772-46E8-91E2-48C8DBD422AB}" destId="{C718ECEA-59AC-44E2-9D15-ADE3DCC09B4F}" srcOrd="0" destOrd="0" presId="urn:microsoft.com/office/officeart/2005/8/layout/vList3"/>
    <dgm:cxn modelId="{ABE9EA12-3C19-4249-B2C0-D4D8D7138423}" type="presParOf" srcId="{E3A3DD2E-D772-46E8-91E2-48C8DBD422AB}" destId="{29E19A5C-D4B8-4ADC-BB8E-87FA2E48821A}" srcOrd="1" destOrd="0" presId="urn:microsoft.com/office/officeart/2005/8/layout/vList3"/>
    <dgm:cxn modelId="{AB0D1757-E619-44E2-BB3D-1777E64109B7}" type="presParOf" srcId="{4D155DB3-F10C-4B86-AB82-9682BA24CCFC}" destId="{AE07E444-AA66-428E-9640-943BB960154C}" srcOrd="1" destOrd="0" presId="urn:microsoft.com/office/officeart/2005/8/layout/vList3"/>
    <dgm:cxn modelId="{52282D43-E6A3-47F5-B057-3ED7E659948E}" type="presParOf" srcId="{4D155DB3-F10C-4B86-AB82-9682BA24CCFC}" destId="{5E562D6F-E829-454A-A069-8B2D81E540DA}" srcOrd="2" destOrd="0" presId="urn:microsoft.com/office/officeart/2005/8/layout/vList3"/>
    <dgm:cxn modelId="{4BDE1DBC-E253-4C98-BE09-8B9144E7CA28}" type="presParOf" srcId="{5E562D6F-E829-454A-A069-8B2D81E540DA}" destId="{AB80DD90-BE34-4109-929E-8613152EF08E}" srcOrd="0" destOrd="0" presId="urn:microsoft.com/office/officeart/2005/8/layout/vList3"/>
    <dgm:cxn modelId="{AECFE4F6-EE23-40CF-AFB1-23808690C1C8}" type="presParOf" srcId="{5E562D6F-E829-454A-A069-8B2D81E540DA}" destId="{BBF17CE6-EA96-4E46-A039-B620048A8758}" srcOrd="1" destOrd="0" presId="urn:microsoft.com/office/officeart/2005/8/layout/vList3"/>
    <dgm:cxn modelId="{D55F1CBF-0E07-40F5-9E28-37C5A411C952}" type="presParOf" srcId="{4D155DB3-F10C-4B86-AB82-9682BA24CCFC}" destId="{135B0553-211C-4043-9B93-E082BF3B7D8F}" srcOrd="3" destOrd="0" presId="urn:microsoft.com/office/officeart/2005/8/layout/vList3"/>
    <dgm:cxn modelId="{2B75C600-3D3A-4656-9DDD-F88B6CD9F6A8}" type="presParOf" srcId="{4D155DB3-F10C-4B86-AB82-9682BA24CCFC}" destId="{C08110EB-A0C6-4C11-9C5A-B769F0DF4246}" srcOrd="4" destOrd="0" presId="urn:microsoft.com/office/officeart/2005/8/layout/vList3"/>
    <dgm:cxn modelId="{4304B19C-9D47-47F6-8501-4F3848D36807}" type="presParOf" srcId="{C08110EB-A0C6-4C11-9C5A-B769F0DF4246}" destId="{4222E254-DFBD-41F7-8BEB-1A29D23E6251}" srcOrd="0" destOrd="0" presId="urn:microsoft.com/office/officeart/2005/8/layout/vList3"/>
    <dgm:cxn modelId="{C116974B-9769-417C-8882-7A1C8C1BB790}" type="presParOf" srcId="{C08110EB-A0C6-4C11-9C5A-B769F0DF4246}" destId="{1A1F661C-94F9-42C0-BF4D-510586649FD2}" srcOrd="1" destOrd="0" presId="urn:microsoft.com/office/officeart/2005/8/layout/vList3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19A5C-D4B8-4ADC-BB8E-87FA2E48821A}">
      <dsp:nvSpPr>
        <dsp:cNvPr id="0" name=""/>
        <dsp:cNvSpPr/>
      </dsp:nvSpPr>
      <dsp:spPr>
        <a:xfrm rot="10800000">
          <a:off x="2233544" y="20406"/>
          <a:ext cx="7294246" cy="1521491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935" tIns="156210" rIns="291592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41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41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1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:Ôn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đếm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phạm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vi 3</a:t>
          </a:r>
          <a:endParaRPr lang="en-US" sz="41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613917" y="20406"/>
        <a:ext cx="6913873" cy="1521491"/>
      </dsp:txXfrm>
    </dsp:sp>
    <dsp:sp modelId="{C718ECEA-59AC-44E2-9D15-ADE3DCC09B4F}">
      <dsp:nvSpPr>
        <dsp:cNvPr id="0" name=""/>
        <dsp:cNvSpPr/>
      </dsp:nvSpPr>
      <dsp:spPr>
        <a:xfrm>
          <a:off x="1441000" y="1950"/>
          <a:ext cx="1585089" cy="155840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17CE6-EA96-4E46-A039-B620048A8758}">
      <dsp:nvSpPr>
        <dsp:cNvPr id="0" name=""/>
        <dsp:cNvSpPr/>
      </dsp:nvSpPr>
      <dsp:spPr>
        <a:xfrm rot="10800000">
          <a:off x="2217645" y="2014529"/>
          <a:ext cx="7294246" cy="1521491"/>
        </a:xfrm>
        <a:prstGeom prst="homePlat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935" tIns="156210" rIns="291592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41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41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2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:Củng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cố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đếm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đến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4,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biết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chữ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4.</a:t>
          </a:r>
          <a:endParaRPr lang="en-US" sz="4100" kern="1200" dirty="0"/>
        </a:p>
      </dsp:txBody>
      <dsp:txXfrm rot="10800000">
        <a:off x="2598018" y="2014529"/>
        <a:ext cx="6913873" cy="1521491"/>
      </dsp:txXfrm>
    </dsp:sp>
    <dsp:sp modelId="{AB80DD90-BE34-4109-929E-8613152EF08E}">
      <dsp:nvSpPr>
        <dsp:cNvPr id="0" name=""/>
        <dsp:cNvSpPr/>
      </dsp:nvSpPr>
      <dsp:spPr>
        <a:xfrm>
          <a:off x="1532593" y="2005780"/>
          <a:ext cx="1521491" cy="1521491"/>
        </a:xfrm>
        <a:prstGeom prst="ellipse">
          <a:avLst/>
        </a:prstGeom>
        <a:solidFill>
          <a:schemeClr val="accent4">
            <a:tint val="50000"/>
            <a:hueOff val="5394098"/>
            <a:satOff val="-25103"/>
            <a:lumOff val="-1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F661C-94F9-42C0-BF4D-510586649FD2}">
      <dsp:nvSpPr>
        <dsp:cNvPr id="0" name=""/>
        <dsp:cNvSpPr/>
      </dsp:nvSpPr>
      <dsp:spPr>
        <a:xfrm rot="10800000">
          <a:off x="2318014" y="3992147"/>
          <a:ext cx="7294246" cy="1521491"/>
        </a:xfrm>
        <a:prstGeom prst="homePlat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935" tIns="156210" rIns="291592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41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đông</a:t>
          </a:r>
          <a:r>
            <a:rPr lang="en-US" sz="41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3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:Trò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chơi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ôn</a:t>
          </a:r>
          <a:r>
            <a:rPr lang="en-US" sz="41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41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luyện</a:t>
          </a:r>
          <a:endParaRPr lang="en-US" sz="41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698387" y="3992147"/>
        <a:ext cx="6913873" cy="1521491"/>
      </dsp:txXfrm>
    </dsp:sp>
    <dsp:sp modelId="{4222E254-DFBD-41F7-8BEB-1A29D23E6251}">
      <dsp:nvSpPr>
        <dsp:cNvPr id="0" name=""/>
        <dsp:cNvSpPr/>
      </dsp:nvSpPr>
      <dsp:spPr>
        <a:xfrm>
          <a:off x="1456899" y="3990197"/>
          <a:ext cx="1521491" cy="1521491"/>
        </a:xfrm>
        <a:prstGeom prst="ellipse">
          <a:avLst/>
        </a:prstGeom>
        <a:solidFill>
          <a:schemeClr val="accent4">
            <a:tint val="50000"/>
            <a:hueOff val="10788196"/>
            <a:satOff val="-50206"/>
            <a:lumOff val="-2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971406-4A81-4E4B-B721-046754BB9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B12C5D8-9BC6-41BF-BC53-2602B6F52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2E55E4-D0B4-4D25-9B87-806D1D3FC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A81824-5BC7-48FA-A39F-F23DED941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47249E-834D-4566-9BBE-7FF645B6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8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A9A9E9-0CA2-4C8F-8854-1818D3FC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DEC3C7B-BEC2-487A-BD4C-2F46BD2AF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249F7C-FD0C-4C70-BC36-B610D7D44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447423-8A83-4654-B966-E7DDDC6CD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B17F60-2D6C-4D09-8CC1-CF0B76CF6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3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61A9C49-62B8-4EEA-8591-EE9AC4A0F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3DB3DD8-95BC-42E6-A029-15F1CB5D4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591E00-795E-4908-9C32-8180EF8DA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3D398D-907F-46B7-BB6B-6B8EB2E45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1137A7-EDC9-4DD4-B3ED-588C5D81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4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2B1D40-ADDE-447A-AB7C-12F9EBF4F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D0FA7D-3FBE-4F7B-9A2F-8C8268649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23D909-B00D-44EF-A48B-3F8D90E3E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22A7F6-56C9-4A64-B85B-9040A431A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5E175D-0CC5-4C16-84B1-66CD34797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9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3E7A55-E5A5-4337-BC2B-8AFC0A9A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35FACA2-DCE7-49A6-9E4A-17FEB0B6C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D0F07D-D599-4B1E-BD72-BE12DC6A2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257358-2197-4324-ACEC-C854FDDDC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139108-1C8C-4CD1-9DDA-E7E03956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6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46FA27-C3EC-495B-B8CF-070331FFC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3481EF-8F8A-4420-8065-6FA8B08A2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16101C0-2EE4-4B37-8A8B-69FEBD1AA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1E7CDCB-2493-4BEB-B349-6D3CD3E92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23E293D-2436-47A4-957C-A55B7731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48E462-13E2-41E6-9A04-1EC06B85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9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8EF436-3419-4FE3-A546-B7F430D00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7AF42BD-5D8D-4F5F-AC07-43C62A8D4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5AEE586-2E40-4E21-8CEA-5E7C76648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8332B9D-4600-4617-834B-E823DEE9D6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9D41614-C860-401D-9024-7A5F87034E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03A6A06-2E15-4F51-9440-45BC7C6AB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DC872EE-D9EC-453B-93E2-8AC269B67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56CF941-71B8-472C-AF17-925B3E72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7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9E9F97-D1C6-44D8-A490-5D95E529E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5D38D4C-3F08-4C41-B0DE-C06A0CA23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29ED935-8035-4F56-8295-07BA662BF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4D562DE-5246-4911-95F3-CC8A4151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7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E70A027-D910-4509-9E96-4C409B0A0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8A97968-C85C-4BB1-A8FA-A35DEED7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6ACBB52-A768-49A3-A1B1-E89547EF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1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ED933F-5DA3-42EC-9029-8D18A3AAA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A58100-7BBD-4C78-B78F-F880CD84E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D3DEFA4-FE7C-48E0-8FBD-9BCFB1283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27A0EE5-6F5F-4480-8A1F-11545073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5C23FD6-F6FD-44A8-AA8A-9861AC6B1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11C6E75-C5E3-48F1-A7CB-581DBCE8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7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74A9BA-FAE8-4005-9D1C-35C93F382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D309FA6-EF3C-4DE9-899F-0985680C60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20A32EA-BDAD-4C1B-9518-76BFC57F8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0E7B96F-A5DB-4A68-98DB-7EE982EB3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082-6974-419F-B136-10EDF07607D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0EA17C9-359A-43E9-9AC8-2A2753AE6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CB4D16-1A71-4AEA-B591-48334CAC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7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457852C-D2DC-4507-AF58-9CA6D4BE7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FF777A0-024E-43F9-B372-F9B9DE19E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3E6B3B-88D3-4D03-97F4-FD349ABC56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B3082-6974-419F-B136-10EDF07607D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CD2004-98C5-4C4E-8622-7EFB028EE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319C7E-3574-4146-9910-C57CEF340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8DCB3-C589-4CEF-A9A0-707023C1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4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1.png"/><Relationship Id="rId18" Type="http://schemas.microsoft.com/office/2007/relationships/hdphoto" Target="../media/hdphoto11.wdp"/><Relationship Id="rId3" Type="http://schemas.openxmlformats.org/officeDocument/2006/relationships/image" Target="../media/image16.png"/><Relationship Id="rId21" Type="http://schemas.openxmlformats.org/officeDocument/2006/relationships/image" Target="../media/image25.png"/><Relationship Id="rId7" Type="http://schemas.openxmlformats.org/officeDocument/2006/relationships/image" Target="../media/image18.png"/><Relationship Id="rId12" Type="http://schemas.microsoft.com/office/2007/relationships/hdphoto" Target="../media/hdphoto8.wdp"/><Relationship Id="rId17" Type="http://schemas.openxmlformats.org/officeDocument/2006/relationships/image" Target="../media/image23.png"/><Relationship Id="rId2" Type="http://schemas.openxmlformats.org/officeDocument/2006/relationships/image" Target="../media/image15.jpg"/><Relationship Id="rId16" Type="http://schemas.microsoft.com/office/2007/relationships/hdphoto" Target="../media/hdphoto10.wdp"/><Relationship Id="rId20" Type="http://schemas.microsoft.com/office/2007/relationships/hdphoto" Target="../media/hdphoto12.wdp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0.png"/><Relationship Id="rId24" Type="http://schemas.microsoft.com/office/2007/relationships/hdphoto" Target="../media/hdphoto14.wdp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23" Type="http://schemas.openxmlformats.org/officeDocument/2006/relationships/image" Target="../media/image26.png"/><Relationship Id="rId10" Type="http://schemas.microsoft.com/office/2007/relationships/hdphoto" Target="../media/hdphoto7.wdp"/><Relationship Id="rId19" Type="http://schemas.openxmlformats.org/officeDocument/2006/relationships/image" Target="../media/image24.png"/><Relationship Id="rId4" Type="http://schemas.microsoft.com/office/2007/relationships/hdphoto" Target="../media/hdphoto4.wdp"/><Relationship Id="rId9" Type="http://schemas.openxmlformats.org/officeDocument/2006/relationships/image" Target="../media/image19.png"/><Relationship Id="rId14" Type="http://schemas.microsoft.com/office/2007/relationships/hdphoto" Target="../media/hdphoto9.wdp"/><Relationship Id="rId22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9.png"/><Relationship Id="rId4" Type="http://schemas.microsoft.com/office/2007/relationships/hdphoto" Target="../media/hdphoto1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9.png"/><Relationship Id="rId4" Type="http://schemas.microsoft.com/office/2007/relationships/hdphoto" Target="../media/hdphoto1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9.png"/><Relationship Id="rId4" Type="http://schemas.microsoft.com/office/2007/relationships/hdphoto" Target="../media/hdphoto15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9.png"/><Relationship Id="rId4" Type="http://schemas.microsoft.com/office/2007/relationships/hdphoto" Target="../media/hdphoto15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9.png"/><Relationship Id="rId4" Type="http://schemas.microsoft.com/office/2007/relationships/hdphoto" Target="../media/hdphoto15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9.png"/><Relationship Id="rId4" Type="http://schemas.microsoft.com/office/2007/relationships/hdphoto" Target="../media/hdphoto1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18.wdp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microsoft.com/office/2007/relationships/hdphoto" Target="../media/hdphoto17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ll-N5110\Downloads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52663"/>
            <a:ext cx="12192002" cy="710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426"/>
            <a:ext cx="10515600" cy="1236372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4EBBF9-AB4D-41B1-9BA8-5F3535E17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479884"/>
            <a:ext cx="11330608" cy="5066689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  <a:buNone/>
            </a:pPr>
            <a:endParaRPr lang="en-US" altLang="en-US" sz="4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ÀM QUEN VỚI </a:t>
            </a:r>
            <a:r>
              <a:rPr lang="vi-VN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TOÁN</a:t>
            </a:r>
            <a:endParaRPr lang="en-US" altLang="en-US" sz="4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4,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phạm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vi 4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altLang="en-US" dirty="0" err="1">
                <a:latin typeface="Times New Roman" panose="02020603050405020304" pitchFamily="18" charset="0"/>
              </a:rPr>
              <a:t>Giáo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viên: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Thảo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buNone/>
            </a:pP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endParaRPr lang="en-US" altLang="en-US" sz="3200" dirty="0" smtClean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endParaRPr lang="en-US" altLang="en-US" sz="3200" dirty="0" smtClean="0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98514" y="1094704"/>
            <a:ext cx="35545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76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8" y="98901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0" y="3989040"/>
            <a:ext cx="2143125" cy="21431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02" y="989013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47" y="989010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44" y="1069216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38" y="3989040"/>
            <a:ext cx="2143125" cy="214312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63" y="4121386"/>
            <a:ext cx="2143125" cy="2143125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90" y="41046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9020" y="681241"/>
            <a:ext cx="277929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7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37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9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9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9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9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8" y="98901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0" y="3989040"/>
            <a:ext cx="2143125" cy="21431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02" y="989013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09" y="989010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832" y="989009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38" y="3989040"/>
            <a:ext cx="2143125" cy="214312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364" y="3989039"/>
            <a:ext cx="2143125" cy="2143125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90" y="3989038"/>
            <a:ext cx="2143125" cy="2143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41043" y="1339156"/>
            <a:ext cx="10708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3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19628" y="3646488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480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8" y="98901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0" y="3989040"/>
            <a:ext cx="2143125" cy="21431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02" y="989013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119" y="84926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888" y="957373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38" y="3989040"/>
            <a:ext cx="2143125" cy="214312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364" y="3989039"/>
            <a:ext cx="2143125" cy="2143125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90" y="3989040"/>
            <a:ext cx="2143125" cy="21431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682110" y="1290746"/>
            <a:ext cx="186855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3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60695" y="3646488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407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96" y="690889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4" y="3511714"/>
            <a:ext cx="2143125" cy="21431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03" y="61089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40" y="61089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244" y="726639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91" y="3511715"/>
            <a:ext cx="2143125" cy="214312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152" y="3511714"/>
            <a:ext cx="2143125" cy="2143125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732" y="3569715"/>
            <a:ext cx="2143125" cy="2143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2290" y="5484356"/>
            <a:ext cx="962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40451" y="5484357"/>
            <a:ext cx="962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8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0428" y="5484354"/>
            <a:ext cx="962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9387280" y="3438849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9387280" y="947380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9324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4" grpId="0"/>
      <p:bldP spid="14" grpId="1"/>
      <p:bldP spid="15" grpId="0"/>
      <p:bldP spid="15" grpId="1"/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851929" y="2008874"/>
            <a:ext cx="186855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2915" y="1979012"/>
            <a:ext cx="9625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28481" y="1979012"/>
            <a:ext cx="9625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5647" y="1979012"/>
            <a:ext cx="9625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8408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851929" y="2008874"/>
            <a:ext cx="186855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2915" y="1979012"/>
            <a:ext cx="9625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28481" y="1979012"/>
            <a:ext cx="9625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5647" y="1979012"/>
            <a:ext cx="9625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4690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Dell-N5110\Downloads\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52663"/>
            <a:ext cx="12192000" cy="726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964440"/>
            <a:ext cx="1164866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lnSpc>
                <a:spcPct val="90000"/>
              </a:lnSpc>
              <a:spcBef>
                <a:spcPct val="50000"/>
              </a:spcBef>
            </a:pPr>
            <a:endParaRPr lang="en-US" sz="4800" b="1" dirty="0" smtClean="0">
              <a:solidFill>
                <a:srgbClr val="FF000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ct val="50000"/>
              </a:spcBef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4800" b="1" dirty="0" smtClean="0">
                <a:solidFill>
                  <a:srgbClr val="00B0F0"/>
                </a:solidFill>
              </a:rPr>
              <a:t>: </a:t>
            </a:r>
            <a:r>
              <a:rPr lang="en-US" sz="4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endParaRPr lang="en-US" sz="4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29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6" y="0"/>
            <a:ext cx="12071684" cy="6978315"/>
          </a:xfrm>
        </p:spPr>
      </p:pic>
      <p:sp>
        <p:nvSpPr>
          <p:cNvPr id="6" name="TextBox 5"/>
          <p:cNvSpPr txBox="1"/>
          <p:nvPr/>
        </p:nvSpPr>
        <p:spPr>
          <a:xfrm>
            <a:off x="2683042" y="3789947"/>
            <a:ext cx="5329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9192" y="3392905"/>
            <a:ext cx="1027017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8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8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Ai </a:t>
            </a:r>
            <a:r>
              <a:rPr lang="en-US" sz="80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tinh</a:t>
            </a:r>
            <a:r>
              <a:rPr lang="en-US" sz="8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mắt</a:t>
            </a:r>
            <a:r>
              <a:rPr lang="en-US" sz="8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endParaRPr lang="en-US" sz="80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78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5" y="0"/>
            <a:ext cx="11161295" cy="770021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Bé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hãy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tìm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nhóm</a:t>
            </a:r>
            <a:r>
              <a:rPr lang="en-US" dirty="0" smtClean="0">
                <a:solidFill>
                  <a:srgbClr val="0070C0"/>
                </a:solidFill>
              </a:rPr>
              <a:t> con </a:t>
            </a:r>
            <a:r>
              <a:rPr lang="en-US" dirty="0" err="1" smtClean="0">
                <a:solidFill>
                  <a:srgbClr val="0070C0"/>
                </a:solidFill>
              </a:rPr>
              <a:t>vật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có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số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lượng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là</a:t>
            </a:r>
            <a:r>
              <a:rPr lang="en-US" dirty="0" smtClean="0">
                <a:solidFill>
                  <a:srgbClr val="0070C0"/>
                </a:solidFill>
              </a:rPr>
              <a:t> 4.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673769"/>
            <a:ext cx="12437365" cy="60759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329" y="2907094"/>
            <a:ext cx="1060513" cy="1148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40" y="2737914"/>
            <a:ext cx="949578" cy="1041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416" y="3142268"/>
            <a:ext cx="1561235" cy="1348339"/>
          </a:xfrm>
          <a:prstGeom prst="rect">
            <a:avLst/>
          </a:prstGeom>
        </p:spPr>
      </p:pic>
      <p:pic>
        <p:nvPicPr>
          <p:cNvPr id="1026" name="Picture 2" descr="C:\Users\Dell-N5110\Downloads\images (4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17" y="2907094"/>
            <a:ext cx="1081058" cy="93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" y="1272672"/>
            <a:ext cx="1557997" cy="1869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59" y="555456"/>
            <a:ext cx="1528010" cy="1723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17" y="3019274"/>
            <a:ext cx="916642" cy="9166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03" y="4904183"/>
            <a:ext cx="1079478" cy="15474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959" y="3922652"/>
            <a:ext cx="1613868" cy="24032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45" y="4090248"/>
            <a:ext cx="775397" cy="11195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970" y="4541773"/>
            <a:ext cx="893747" cy="8937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" y="4166347"/>
            <a:ext cx="2298032" cy="30781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389" y="2007644"/>
            <a:ext cx="1048455" cy="128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3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778324"/>
              </p:ext>
            </p:extLst>
          </p:nvPr>
        </p:nvGraphicFramePr>
        <p:xfrm>
          <a:off x="108284" y="926431"/>
          <a:ext cx="10968791" cy="5513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706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276221" cy="692617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2" y="2083468"/>
            <a:ext cx="6226342" cy="5562726"/>
          </a:xfrm>
        </p:spPr>
      </p:pic>
      <p:sp>
        <p:nvSpPr>
          <p:cNvPr id="11" name="Cloud 10"/>
          <p:cNvSpPr/>
          <p:nvPr/>
        </p:nvSpPr>
        <p:spPr>
          <a:xfrm>
            <a:off x="793415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6011" y="365127"/>
            <a:ext cx="2237874" cy="94430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4764505" y="358940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73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053" y="5943600"/>
            <a:ext cx="1377833" cy="12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5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28 -0.01597 L 0.91924 -0.1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69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276221" cy="692617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2" y="2083468"/>
            <a:ext cx="6226342" cy="5562726"/>
          </a:xfrm>
        </p:spPr>
      </p:pic>
      <p:sp>
        <p:nvSpPr>
          <p:cNvPr id="11" name="Cloud 10"/>
          <p:cNvSpPr/>
          <p:nvPr/>
        </p:nvSpPr>
        <p:spPr>
          <a:xfrm>
            <a:off x="793415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6011" y="365127"/>
            <a:ext cx="2237874" cy="94430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4764505" y="358940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73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620" y="5129966"/>
            <a:ext cx="1377833" cy="12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0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276221" cy="692617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2" y="2083468"/>
            <a:ext cx="6226342" cy="5562726"/>
          </a:xfrm>
        </p:spPr>
      </p:pic>
      <p:sp>
        <p:nvSpPr>
          <p:cNvPr id="11" name="Cloud 10"/>
          <p:cNvSpPr/>
          <p:nvPr/>
        </p:nvSpPr>
        <p:spPr>
          <a:xfrm>
            <a:off x="793415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6011" y="365127"/>
            <a:ext cx="2237874" cy="94430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4764505" y="358940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73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053" y="5943600"/>
            <a:ext cx="1377833" cy="12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0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28 -0.01597 L 0.91924 -0.1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69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276221" cy="692617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2" y="2083468"/>
            <a:ext cx="6226342" cy="5562726"/>
          </a:xfrm>
        </p:spPr>
      </p:pic>
      <p:sp>
        <p:nvSpPr>
          <p:cNvPr id="11" name="Cloud 10"/>
          <p:cNvSpPr/>
          <p:nvPr/>
        </p:nvSpPr>
        <p:spPr>
          <a:xfrm>
            <a:off x="793415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6011" y="365127"/>
            <a:ext cx="2237874" cy="94430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4764505" y="358940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73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053" y="5943600"/>
            <a:ext cx="1377833" cy="12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276221" cy="692617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2" y="2083468"/>
            <a:ext cx="6226342" cy="5562726"/>
          </a:xfrm>
        </p:spPr>
      </p:pic>
      <p:sp>
        <p:nvSpPr>
          <p:cNvPr id="11" name="Cloud 10"/>
          <p:cNvSpPr/>
          <p:nvPr/>
        </p:nvSpPr>
        <p:spPr>
          <a:xfrm>
            <a:off x="793415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6011" y="365127"/>
            <a:ext cx="2237874" cy="94430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4764505" y="358940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73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053" y="5943600"/>
            <a:ext cx="1377833" cy="12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0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28 -0.01597 L 0.91924 -0.1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69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276221" cy="692617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2" y="2083468"/>
            <a:ext cx="6226342" cy="5562726"/>
          </a:xfrm>
        </p:spPr>
      </p:pic>
      <p:sp>
        <p:nvSpPr>
          <p:cNvPr id="11" name="Cloud 10"/>
          <p:cNvSpPr/>
          <p:nvPr/>
        </p:nvSpPr>
        <p:spPr>
          <a:xfrm>
            <a:off x="793415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6011" y="365127"/>
            <a:ext cx="2237874" cy="94430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4764505" y="358940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73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053" y="5943600"/>
            <a:ext cx="1377833" cy="12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0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28 -0.01597 L 0.91924 -0.1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69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595" y="1684421"/>
            <a:ext cx="5715000" cy="5396288"/>
          </a:xfrm>
        </p:spPr>
      </p:pic>
      <p:sp>
        <p:nvSpPr>
          <p:cNvPr id="3" name="TextBox 2"/>
          <p:cNvSpPr txBox="1"/>
          <p:nvPr/>
        </p:nvSpPr>
        <p:spPr>
          <a:xfrm>
            <a:off x="3224464" y="1517983"/>
            <a:ext cx="233412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5067299" y="583531"/>
            <a:ext cx="1572127" cy="72590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553453" y="374983"/>
            <a:ext cx="2574758" cy="1143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952874" y="365127"/>
            <a:ext cx="3400926" cy="1325563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8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6" y="0"/>
            <a:ext cx="12071684" cy="6978315"/>
          </a:xfrm>
        </p:spPr>
      </p:pic>
      <p:sp>
        <p:nvSpPr>
          <p:cNvPr id="6" name="TextBox 5"/>
          <p:cNvSpPr txBox="1"/>
          <p:nvPr/>
        </p:nvSpPr>
        <p:spPr>
          <a:xfrm>
            <a:off x="2683042" y="3789947"/>
            <a:ext cx="5329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602" y="3789947"/>
            <a:ext cx="10537629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8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8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80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8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nhanh</a:t>
            </a:r>
            <a:r>
              <a:rPr lang="en-US" sz="8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trí</a:t>
            </a:r>
            <a:r>
              <a:rPr lang="en-US" sz="80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endParaRPr lang="en-US" sz="80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sz="6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9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7">
            <a:extLst>
              <a:ext uri="{FF2B5EF4-FFF2-40B4-BE49-F238E27FC236}">
                <a16:creationId xmlns="" xmlns:a16="http://schemas.microsoft.com/office/drawing/2014/main" id="{4CE7A394-C142-47AD-8A5F-8B39314A4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79" y="438789"/>
            <a:ext cx="3429000" cy="2658979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6393" name="AutoShape 19">
            <a:extLst>
              <a:ext uri="{FF2B5EF4-FFF2-40B4-BE49-F238E27FC236}">
                <a16:creationId xmlns="" xmlns:a16="http://schemas.microsoft.com/office/drawing/2014/main" id="{9DDE6BA0-5EB2-4690-9169-BDE0D9C5B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13" y="3832055"/>
            <a:ext cx="3443036" cy="2779294"/>
          </a:xfrm>
          <a:prstGeom prst="roundRect">
            <a:avLst>
              <a:gd name="adj" fmla="val 16667"/>
            </a:avLst>
          </a:prstGeom>
          <a:solidFill>
            <a:srgbClr val="E12BAD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E12BAD"/>
              </a:solidFill>
              <a:latin typeface="Calibri" panose="020F0502020204030204" pitchFamily="34" charset="0"/>
            </a:endParaRPr>
          </a:p>
        </p:txBody>
      </p:sp>
      <p:sp>
        <p:nvSpPr>
          <p:cNvPr id="16394" name="AutoShape 20">
            <a:extLst>
              <a:ext uri="{FF2B5EF4-FFF2-40B4-BE49-F238E27FC236}">
                <a16:creationId xmlns="" xmlns:a16="http://schemas.microsoft.com/office/drawing/2014/main" id="{B37CC57F-6F4F-418A-9AEF-60761624E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0578" y="3871159"/>
            <a:ext cx="3657600" cy="2671011"/>
          </a:xfrm>
          <a:prstGeom prst="roundRect">
            <a:avLst>
              <a:gd name="adj" fmla="val 16667"/>
            </a:avLst>
          </a:prstGeom>
          <a:solidFill>
            <a:srgbClr val="2FDF5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6395" name="AutoShape 21">
            <a:extLst>
              <a:ext uri="{FF2B5EF4-FFF2-40B4-BE49-F238E27FC236}">
                <a16:creationId xmlns="" xmlns:a16="http://schemas.microsoft.com/office/drawing/2014/main" id="{6D9991E5-DF20-4540-B3ED-CFF062B6F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3675" y="438788"/>
            <a:ext cx="3657600" cy="265897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" name="Hexagon 1"/>
          <p:cNvSpPr/>
          <p:nvPr/>
        </p:nvSpPr>
        <p:spPr>
          <a:xfrm>
            <a:off x="4716379" y="2331119"/>
            <a:ext cx="2370222" cy="2180724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4</a:t>
            </a:r>
            <a:endParaRPr lang="en-US" sz="115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62" y="675078"/>
            <a:ext cx="830641" cy="10147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492" y="619405"/>
            <a:ext cx="830641" cy="10147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1" y="1855702"/>
            <a:ext cx="830641" cy="101477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48" y="1823732"/>
            <a:ext cx="830641" cy="1014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2" y="4229089"/>
            <a:ext cx="1714500" cy="17145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81" y="4390013"/>
            <a:ext cx="1714500" cy="154304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113" y="4366458"/>
            <a:ext cx="17145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157" y="1143918"/>
            <a:ext cx="750723" cy="114528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972" y="1158109"/>
            <a:ext cx="750723" cy="1145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544" y="4045618"/>
            <a:ext cx="1549912" cy="153402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563" y="5285873"/>
            <a:ext cx="1549912" cy="15340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378" y="5206665"/>
            <a:ext cx="1549912" cy="153402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34" y="3922295"/>
            <a:ext cx="1549912" cy="1534024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16386" idx="3"/>
          </p:cNvCxnSpPr>
          <p:nvPr/>
        </p:nvCxnSpPr>
        <p:spPr>
          <a:xfrm>
            <a:off x="3878179" y="1768279"/>
            <a:ext cx="1126958" cy="1070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809874" y="4024564"/>
            <a:ext cx="964530" cy="1064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6969"/>
          </a:xfrm>
        </p:spPr>
      </p:pic>
      <p:sp>
        <p:nvSpPr>
          <p:cNvPr id="5" name="TextBox 4"/>
          <p:cNvSpPr txBox="1"/>
          <p:nvPr/>
        </p:nvSpPr>
        <p:spPr>
          <a:xfrm>
            <a:off x="1130968" y="782053"/>
            <a:ext cx="9986211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50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03796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Hoạt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động</a:t>
            </a:r>
            <a:r>
              <a:rPr lang="en-US" b="1" dirty="0" smtClean="0">
                <a:solidFill>
                  <a:srgbClr val="FF0000"/>
                </a:solidFill>
              </a:rPr>
              <a:t> 1</a:t>
            </a:r>
            <a:r>
              <a:rPr lang="en-US" b="1" dirty="0" smtClean="0"/>
              <a:t>: </a:t>
            </a:r>
            <a:r>
              <a:rPr lang="en-US" b="1" dirty="0" err="1" smtClean="0">
                <a:solidFill>
                  <a:srgbClr val="0070C0"/>
                </a:solidFill>
              </a:rPr>
              <a:t>Ôn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đếm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trong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phạm</a:t>
            </a:r>
            <a:r>
              <a:rPr lang="en-US" b="1" dirty="0" smtClean="0">
                <a:solidFill>
                  <a:srgbClr val="0070C0"/>
                </a:solidFill>
              </a:rPr>
              <a:t> vi 3 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Dell-N5110\Downloads\imagen-kids-learn-numbers-train-lite-1gal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378039"/>
            <a:ext cx="12191999" cy="547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59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48">
            <a:extLst>
              <a:ext uri="{FF2B5EF4-FFF2-40B4-BE49-F238E27FC236}">
                <a16:creationId xmlns="" xmlns:a16="http://schemas.microsoft.com/office/drawing/2014/main" id="{37D22FF8-0C77-4F19-B482-2780EA020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238" y="4928152"/>
            <a:ext cx="2286000" cy="1295400"/>
          </a:xfrm>
          <a:prstGeom prst="ellipse">
            <a:avLst/>
          </a:prstGeom>
          <a:solidFill>
            <a:srgbClr val="0EFE3C"/>
          </a:solidFill>
          <a:ln w="9525">
            <a:solidFill>
              <a:srgbClr val="0EFE3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12" name="Oval 48">
            <a:extLst>
              <a:ext uri="{FF2B5EF4-FFF2-40B4-BE49-F238E27FC236}">
                <a16:creationId xmlns="" xmlns:a16="http://schemas.microsoft.com/office/drawing/2014/main" id="{ECF20882-28DA-492E-804C-52ED96D26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6941" y="4928152"/>
            <a:ext cx="2286000" cy="1295400"/>
          </a:xfrm>
          <a:prstGeom prst="ellipse">
            <a:avLst/>
          </a:prstGeom>
          <a:solidFill>
            <a:srgbClr val="0EFE3C"/>
          </a:solidFill>
          <a:ln w="9525">
            <a:solidFill>
              <a:srgbClr val="0EFE3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3" name="Oval 48">
            <a:extLst>
              <a:ext uri="{FF2B5EF4-FFF2-40B4-BE49-F238E27FC236}">
                <a16:creationId xmlns="" xmlns:a16="http://schemas.microsoft.com/office/drawing/2014/main" id="{1618CF0E-59E5-4E21-AD96-0CA814BE5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6487" y="5068870"/>
            <a:ext cx="2286000" cy="1295400"/>
          </a:xfrm>
          <a:prstGeom prst="ellipse">
            <a:avLst/>
          </a:prstGeom>
          <a:solidFill>
            <a:srgbClr val="0EFE3C"/>
          </a:solidFill>
          <a:ln w="9525">
            <a:solidFill>
              <a:srgbClr val="0EFE3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="" xmlns:a16="http://schemas.microsoft.com/office/drawing/2014/main" id="{DB9B47CB-713D-4270-A1D9-50BD33FDE991}"/>
              </a:ext>
            </a:extLst>
          </p:cNvPr>
          <p:cNvSpPr txBox="1">
            <a:spLocks noChangeArrowheads="1"/>
          </p:cNvSpPr>
          <p:nvPr/>
        </p:nvSpPr>
        <p:spPr>
          <a:xfrm>
            <a:off x="1961322" y="227014"/>
            <a:ext cx="8382881" cy="94392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66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khỉ</a:t>
            </a:r>
            <a:endParaRPr lang="en-US" altLang="en-US" sz="66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98" name="Picture 2" descr="C:\Users\Dell-N5110\Downloads\tải xuống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48" y="1310224"/>
            <a:ext cx="3008243" cy="260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64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8881E-6 L 0.47278 -0.4528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33" y="-226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6">
            <a:extLst>
              <a:ext uri="{FF2B5EF4-FFF2-40B4-BE49-F238E27FC236}">
                <a16:creationId xmlns="" xmlns:a16="http://schemas.microsoft.com/office/drawing/2014/main" id="{A23631A5-2044-42E6-99FA-F58302B43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585" y="337932"/>
            <a:ext cx="487610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chemeClr val="hlink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6000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sz="6000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hươu</a:t>
            </a:r>
            <a:endParaRPr lang="en-US" altLang="en-US" sz="60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AutoShape 15">
            <a:extLst>
              <a:ext uri="{FF2B5EF4-FFF2-40B4-BE49-F238E27FC236}">
                <a16:creationId xmlns="" xmlns:a16="http://schemas.microsoft.com/office/drawing/2014/main" id="{FF06DFE2-D80C-45EA-AC18-35E76B7F1853}"/>
              </a:ext>
            </a:extLst>
          </p:cNvPr>
          <p:cNvSpPr>
            <a:spLocks noChangeArrowheads="1"/>
          </p:cNvSpPr>
          <p:nvPr/>
        </p:nvSpPr>
        <p:spPr bwMode="auto">
          <a:xfrm rot="21246910">
            <a:off x="2980153" y="4623682"/>
            <a:ext cx="2055175" cy="1626503"/>
          </a:xfrm>
          <a:prstGeom prst="irregularSeal2">
            <a:avLst/>
          </a:prstGeom>
          <a:solidFill>
            <a:srgbClr val="00B05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AutoShape 15">
            <a:extLst>
              <a:ext uri="{FF2B5EF4-FFF2-40B4-BE49-F238E27FC236}">
                <a16:creationId xmlns="" xmlns:a16="http://schemas.microsoft.com/office/drawing/2014/main" id="{B7F92D5D-738C-49E3-ADF8-02E7CD8573C5}"/>
              </a:ext>
            </a:extLst>
          </p:cNvPr>
          <p:cNvSpPr>
            <a:spLocks noChangeArrowheads="1"/>
          </p:cNvSpPr>
          <p:nvPr/>
        </p:nvSpPr>
        <p:spPr bwMode="auto">
          <a:xfrm rot="21246910">
            <a:off x="5321339" y="4608661"/>
            <a:ext cx="2055175" cy="1626503"/>
          </a:xfrm>
          <a:prstGeom prst="irregularSeal2">
            <a:avLst/>
          </a:prstGeom>
          <a:solidFill>
            <a:srgbClr val="00B05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AutoShape 15">
            <a:extLst>
              <a:ext uri="{FF2B5EF4-FFF2-40B4-BE49-F238E27FC236}">
                <a16:creationId xmlns="" xmlns:a16="http://schemas.microsoft.com/office/drawing/2014/main" id="{7A985E27-A28E-47F0-871F-04B021B4553B}"/>
              </a:ext>
            </a:extLst>
          </p:cNvPr>
          <p:cNvSpPr>
            <a:spLocks noChangeArrowheads="1"/>
          </p:cNvSpPr>
          <p:nvPr/>
        </p:nvSpPr>
        <p:spPr bwMode="auto">
          <a:xfrm rot="21246910">
            <a:off x="7700791" y="4608660"/>
            <a:ext cx="2055175" cy="1626503"/>
          </a:xfrm>
          <a:prstGeom prst="irregularSeal2">
            <a:avLst/>
          </a:prstGeom>
          <a:solidFill>
            <a:srgbClr val="00B05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000" b="1" dirty="0">
                <a:solidFill>
                  <a:srgbClr val="FF0000"/>
                </a:solidFill>
              </a:rPr>
              <a:t>3</a:t>
            </a:r>
            <a:endParaRPr lang="en-US" altLang="en-US" sz="6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Dell-N5110\Downloads\tải xuống.pn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607" y="1503947"/>
            <a:ext cx="1609725" cy="267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Dell-N5110\Downloads\tải xuố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963" y="1455821"/>
            <a:ext cx="1609725" cy="272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58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6642E-6 L 0.35546 -0.3926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73" y="-196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998B8ABA-7390-43B2-B3D0-A058616F0BE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2524541" y="0"/>
            <a:ext cx="5150959" cy="109993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vịt</a:t>
            </a:r>
            <a:endParaRPr lang="en-US" altLang="en-US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AutoShape 17">
            <a:extLst>
              <a:ext uri="{FF2B5EF4-FFF2-40B4-BE49-F238E27FC236}">
                <a16:creationId xmlns="" xmlns:a16="http://schemas.microsoft.com/office/drawing/2014/main" id="{868F89B5-0269-4A18-BB7C-3D69018EA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528" y="5026162"/>
            <a:ext cx="1752600" cy="936223"/>
          </a:xfrm>
          <a:prstGeom prst="cloudCallout">
            <a:avLst>
              <a:gd name="adj1" fmla="val -8894"/>
              <a:gd name="adj2" fmla="val 63801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4000" b="1" dirty="0">
                <a:solidFill>
                  <a:srgbClr val="FF0000"/>
                </a:solidFill>
              </a:rPr>
              <a:t>1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AutoShape 17">
            <a:extLst>
              <a:ext uri="{FF2B5EF4-FFF2-40B4-BE49-F238E27FC236}">
                <a16:creationId xmlns="" xmlns:a16="http://schemas.microsoft.com/office/drawing/2014/main" id="{4D2F16A9-2087-49D9-8508-05DB5C7C7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3987" y="5034257"/>
            <a:ext cx="1752600" cy="936223"/>
          </a:xfrm>
          <a:prstGeom prst="cloudCallout">
            <a:avLst>
              <a:gd name="adj1" fmla="val -8894"/>
              <a:gd name="adj2" fmla="val 63801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4000" b="1" dirty="0">
                <a:solidFill>
                  <a:srgbClr val="FF0000"/>
                </a:solidFill>
              </a:rPr>
              <a:t>2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sp>
        <p:nvSpPr>
          <p:cNvPr id="16" name="AutoShape 17">
            <a:extLst>
              <a:ext uri="{FF2B5EF4-FFF2-40B4-BE49-F238E27FC236}">
                <a16:creationId xmlns="" xmlns:a16="http://schemas.microsoft.com/office/drawing/2014/main" id="{21D746A3-B08F-4D7B-BA51-CD6F5B5B8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9074" y="5034257"/>
            <a:ext cx="1752600" cy="936223"/>
          </a:xfrm>
          <a:prstGeom prst="cloudCallout">
            <a:avLst>
              <a:gd name="adj1" fmla="val -8894"/>
              <a:gd name="adj2" fmla="val 63801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4000" b="1" dirty="0">
                <a:solidFill>
                  <a:srgbClr val="FF0000"/>
                </a:solidFill>
              </a:rPr>
              <a:t>3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Dell-N5110\Downloads\â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80" y="2589230"/>
            <a:ext cx="2072308" cy="172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ell-N5110\Downloads\â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987" y="1060175"/>
            <a:ext cx="2072308" cy="172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Dell-N5110\Downloads\â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220" y="2589231"/>
            <a:ext cx="2072308" cy="172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2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52 0.04723 L 0.19904 -0.2703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71" y="-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7537"/>
            <a:ext cx="10515600" cy="1082842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Hoạt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động</a:t>
            </a:r>
            <a:r>
              <a:rPr lang="en-US" dirty="0" smtClean="0">
                <a:solidFill>
                  <a:srgbClr val="FF0000"/>
                </a:solidFill>
              </a:rPr>
              <a:t> 2: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179" y="2562725"/>
            <a:ext cx="10876547" cy="3614237"/>
          </a:xfrm>
        </p:spPr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Củng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cố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đếm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4,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434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1640" y="3621575"/>
            <a:ext cx="1963424" cy="1963424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624" l="9945" r="92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742" y="865475"/>
            <a:ext cx="1724025" cy="2657475"/>
          </a:xfrm>
        </p:spPr>
      </p:pic>
      <p:pic>
        <p:nvPicPr>
          <p:cNvPr id="10" name="Content Placeholder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624" l="9945" r="92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628" y="891980"/>
            <a:ext cx="1724025" cy="2657475"/>
          </a:xfrm>
          <a:prstGeom prst="rect">
            <a:avLst/>
          </a:prstGeom>
        </p:spPr>
      </p:pic>
      <p:pic>
        <p:nvPicPr>
          <p:cNvPr id="11" name="Content Placeholder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624" l="9945" r="92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640" y="964102"/>
            <a:ext cx="1724025" cy="2657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927" y="3717888"/>
            <a:ext cx="1963424" cy="19634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239" y="3717888"/>
            <a:ext cx="1963424" cy="19634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5953" y="3659958"/>
            <a:ext cx="1963424" cy="1963424"/>
          </a:xfrm>
          <a:prstGeom prst="rect">
            <a:avLst/>
          </a:prstGeom>
        </p:spPr>
      </p:pic>
      <p:pic>
        <p:nvPicPr>
          <p:cNvPr id="18" name="Content Placeholder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624" l="9945" r="92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477" y="1002483"/>
            <a:ext cx="1724025" cy="26574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9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7086E-6 L -0.94883 0.027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48" y="1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24 -0.00185 L -0.84779 0.038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28" y="2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62535E-8 L -0.73581 0.009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9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333E-6 L -0.96836 0.025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24" y="1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34135E-6 L -0.85 0.009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00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34135E-6 L -0.725 0.011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4205E-6 -4.81481E-6 L -0.60167 0.0120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90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0472E-7 -3.7037E-7 L -0.60336 0.0085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68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8" y="989011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0" y="3989040"/>
            <a:ext cx="2143125" cy="21431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02" y="989013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47" y="989010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44" y="1069216"/>
            <a:ext cx="17256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38" y="3989040"/>
            <a:ext cx="2143125" cy="214312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63" y="4121386"/>
            <a:ext cx="2143125" cy="2143125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90" y="41046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9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160</Words>
  <Application>Microsoft Office PowerPoint</Application>
  <PresentationFormat>Custom</PresentationFormat>
  <Paragraphs>50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 </vt:lpstr>
      <vt:lpstr>PowerPoint Presentation</vt:lpstr>
      <vt:lpstr>Hoạt động 1: Ôn đếm trong phạm vi 3 </vt:lpstr>
      <vt:lpstr>PowerPoint Presentation</vt:lpstr>
      <vt:lpstr>PowerPoint Presentation</vt:lpstr>
      <vt:lpstr>              Con vịt</vt:lpstr>
      <vt:lpstr>Hoạt động 2: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Bé hãy tìm nhóm con vật có số lượng là 4.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</dc:creator>
  <cp:lastModifiedBy>Dang Le Phan Danh</cp:lastModifiedBy>
  <cp:revision>121</cp:revision>
  <dcterms:created xsi:type="dcterms:W3CDTF">2020-04-05T06:08:00Z</dcterms:created>
  <dcterms:modified xsi:type="dcterms:W3CDTF">2024-05-08T03:08:30Z</dcterms:modified>
</cp:coreProperties>
</file>