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31" r:id="rId3"/>
    <p:sldId id="278" r:id="rId4"/>
    <p:sldId id="259" r:id="rId5"/>
    <p:sldId id="279" r:id="rId6"/>
    <p:sldId id="260" r:id="rId7"/>
    <p:sldId id="280" r:id="rId8"/>
    <p:sldId id="281" r:id="rId9"/>
    <p:sldId id="283" r:id="rId10"/>
    <p:sldId id="282" r:id="rId11"/>
    <p:sldId id="261" r:id="rId12"/>
    <p:sldId id="262" r:id="rId13"/>
    <p:sldId id="264" r:id="rId14"/>
    <p:sldId id="272" r:id="rId15"/>
    <p:sldId id="271" r:id="rId16"/>
    <p:sldId id="27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861D8D9-6F5E-7088-5550-C84E643A6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BF4A9F9-4832-BED9-B21C-9EA1C49F9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9278DCA9-3466-B7A6-302B-53206C067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276FD-DA71-4D4D-8EE9-AED4B1F7852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id="{5A579174-B9DA-7592-9A19-BB850E39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latin typeface=".VnTime" pitchFamily="34" charset="0"/>
            </a:endParaRP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9775138D-EBC7-0E9F-4659-7D6047188B77}"/>
              </a:ext>
            </a:extLst>
          </p:cNvPr>
          <p:cNvSpPr txBox="1">
            <a:spLocks/>
          </p:cNvSpPr>
          <p:nvPr/>
        </p:nvSpPr>
        <p:spPr bwMode="auto">
          <a:xfrm>
            <a:off x="457200" y="32657"/>
            <a:ext cx="8229600" cy="57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TRẠNG NGUYÊN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0000FF"/>
              </a:solidFill>
              <a:latin typeface=".VnTimeH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000" b="1" dirty="0">
              <a:solidFill>
                <a:srgbClr val="0000FF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  <a:p>
            <a:pPr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  <a:endParaRPr lang="vi-VN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C7135-F3FE-D081-D2DA-579CA9546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34" y="774079"/>
            <a:ext cx="1747732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967"/>
    </mc:Choice>
    <mc:Fallback xmlns="">
      <p:transition spd="slow" advClick="0" advTm="909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05862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6208" y="3657600"/>
            <a:ext cx="2438400" cy="2286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685800"/>
            <a:ext cx="2605216" cy="243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2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15762"/>
            <a:ext cx="2743200" cy="2514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95800" y="2133600"/>
            <a:ext cx="3429000" cy="30026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4290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2438400" cy="2057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4186" y="323850"/>
            <a:ext cx="2438401" cy="2343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26307" y="2664941"/>
            <a:ext cx="2895600" cy="2286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38" y="65017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0" y="1718619"/>
            <a:ext cx="3276600" cy="273908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0941" y="1828800"/>
            <a:ext cx="27432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65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12 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18219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5372100" cy="3790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178" y="1295400"/>
            <a:ext cx="2057400" cy="1895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0013" y="3648073"/>
            <a:ext cx="2527987" cy="186998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30" y="685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âm thanh 12 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5" y="64770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3" y="1905000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743927"/>
            <a:ext cx="33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6955" y="533400"/>
            <a:ext cx="3124200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2261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905000"/>
            <a:ext cx="2590800" cy="2514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1813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1.11111E-6 L -0.6166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1667 0.00556 L 0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06595" y="457200"/>
            <a:ext cx="4693508" cy="3810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544" y="4645628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40859" y="1524000"/>
            <a:ext cx="3179805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02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2.22222E-6 L -0.65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5 0.01111 L 0.0156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âm thanh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5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005016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533400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62" y="4756098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5" y="4694543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ề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2" y="65470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01549" y="1219200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57200" y="739346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745" y="4856205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733094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61032399,C:\Users\VS9 X64Bit\Desktop\Lam quen chu g  y OK\Media.ppcx"/>
  <p:tag name="ISPRING_CUSTOM_TIMING_USED" val="1"/>
  <p:tag name="GENSWF_SLIDE_TITLE" val="Tên bài giảng"/>
  <p:tag name="ISPRING_SLIDE_INDENT_LEVEL" val="0"/>
  <p:tag name="GENSWF_ADVANCE_TIME" val="90.967"/>
  <p:tag name="ISPRING_SLIDE_ID_2" val="{51B88F4B-82F8-4B93-91A9-E389E7AB354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122</Words>
  <Application>Microsoft Office PowerPoint</Application>
  <PresentationFormat>On-screen Show (4:3)</PresentationFormat>
  <Paragraphs>28</Paragraphs>
  <Slides>16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.VnTimeH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duong trang</cp:lastModifiedBy>
  <cp:revision>46</cp:revision>
  <dcterms:created xsi:type="dcterms:W3CDTF">2017-11-03T07:56:43Z</dcterms:created>
  <dcterms:modified xsi:type="dcterms:W3CDTF">2024-09-17T14:51:53Z</dcterms:modified>
</cp:coreProperties>
</file>