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0"/>
  </p:notesMasterIdLst>
  <p:sldIdLst>
    <p:sldId id="275" r:id="rId2"/>
    <p:sldId id="274" r:id="rId3"/>
    <p:sldId id="348" r:id="rId4"/>
    <p:sldId id="367" r:id="rId5"/>
    <p:sldId id="366" r:id="rId6"/>
    <p:sldId id="364" r:id="rId7"/>
    <p:sldId id="365" r:id="rId8"/>
    <p:sldId id="356" r:id="rId9"/>
  </p:sldIdLst>
  <p:sldSz cx="12192000" cy="6858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52" d="100"/>
          <a:sy n="52" d="100"/>
        </p:scale>
        <p:origin x="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youtube.com/watch?app=desktop&amp;v=6fomjPCkVfk" TargetMode="External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sv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2.gif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14" t="38051"/>
          <a:stretch/>
        </p:blipFill>
        <p:spPr>
          <a:xfrm rot="19881762">
            <a:off x="3925848" y="5555450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111691" y="2651058"/>
            <a:ext cx="7864974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54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Vẽ mặt trời và hoa</a:t>
            </a:r>
          </a:p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(Vở tạo hình T16)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163287" y="807699"/>
            <a:ext cx="439874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“Cháu vẽ ông mặt trời”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524926" y="323092"/>
            <a:ext cx="5671212" cy="2284784"/>
          </a:xfrm>
          <a:prstGeom prst="cloudCallout">
            <a:avLst>
              <a:gd name="adj1" fmla="val -54498"/>
              <a:gd name="adj2" fmla="val 72060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337385">
            <a:off x="5162961" y="549596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" r="-59126" b="-51774"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264983" y="5231218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5126169" y="742450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“Vẽ mặt trời và hoa”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EFC889F-8D6E-7F1A-70F6-D69BD87F40FB}"/>
              </a:ext>
            </a:extLst>
          </p:cNvPr>
          <p:cNvSpPr/>
          <p:nvPr/>
        </p:nvSpPr>
        <p:spPr>
          <a:xfrm>
            <a:off x="7316241" y="3121052"/>
            <a:ext cx="2084346" cy="3480588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7" r="-3637"/>
            </a:stretch>
          </a:blipFill>
        </p:spPr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3E35ED4F-51C7-9A1D-DB6C-EDF2E985FEE5}"/>
              </a:ext>
            </a:extLst>
          </p:cNvPr>
          <p:cNvSpPr/>
          <p:nvPr/>
        </p:nvSpPr>
        <p:spPr>
          <a:xfrm flipH="1">
            <a:off x="133149" y="4614938"/>
            <a:ext cx="2227173" cy="2243061"/>
          </a:xfrm>
          <a:custGeom>
            <a:avLst/>
            <a:gdLst/>
            <a:ahLst/>
            <a:cxnLst/>
            <a:rect l="l" t="t" r="r" b="b"/>
            <a:pathLst>
              <a:path w="2541295" h="2559424">
                <a:moveTo>
                  <a:pt x="0" y="0"/>
                </a:moveTo>
                <a:lnTo>
                  <a:pt x="2541295" y="0"/>
                </a:lnTo>
                <a:lnTo>
                  <a:pt x="2541295" y="2559424"/>
                </a:lnTo>
                <a:lnTo>
                  <a:pt x="0" y="2559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881FBEC7-6179-0A6E-F594-43EAF7B7BEAA}"/>
              </a:ext>
            </a:extLst>
          </p:cNvPr>
          <p:cNvSpPr/>
          <p:nvPr/>
        </p:nvSpPr>
        <p:spPr>
          <a:xfrm flipH="1">
            <a:off x="2020937" y="3653690"/>
            <a:ext cx="2652901" cy="3204310"/>
          </a:xfrm>
          <a:custGeom>
            <a:avLst/>
            <a:gdLst/>
            <a:ahLst/>
            <a:cxnLst/>
            <a:rect l="l" t="t" r="r" b="b"/>
            <a:pathLst>
              <a:path w="1359472" h="1642040">
                <a:moveTo>
                  <a:pt x="0" y="0"/>
                </a:moveTo>
                <a:lnTo>
                  <a:pt x="1359472" y="0"/>
                </a:lnTo>
                <a:lnTo>
                  <a:pt x="1359472" y="1642040"/>
                </a:lnTo>
                <a:lnTo>
                  <a:pt x="0" y="164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E69AE77-FB02-66B6-2E66-BBB756B2A880}"/>
              </a:ext>
            </a:extLst>
          </p:cNvPr>
          <p:cNvSpPr/>
          <p:nvPr/>
        </p:nvSpPr>
        <p:spPr>
          <a:xfrm rot="832880">
            <a:off x="691747" y="570926"/>
            <a:ext cx="2060159" cy="2086716"/>
          </a:xfrm>
          <a:custGeom>
            <a:avLst/>
            <a:gdLst/>
            <a:ahLst/>
            <a:cxnLst/>
            <a:rect l="l" t="t" r="r" b="b"/>
            <a:pathLst>
              <a:path w="1476136" h="1495165">
                <a:moveTo>
                  <a:pt x="0" y="0"/>
                </a:moveTo>
                <a:lnTo>
                  <a:pt x="1476135" y="0"/>
                </a:lnTo>
                <a:lnTo>
                  <a:pt x="1476135" y="1495165"/>
                </a:lnTo>
                <a:lnTo>
                  <a:pt x="0" y="1495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2A1B2-DE68-09DB-E235-D3A59E282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1363"/>
          <a:stretch/>
        </p:blipFill>
        <p:spPr>
          <a:xfrm>
            <a:off x="1246794" y="0"/>
            <a:ext cx="956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hlinkClick r:id="rId3"/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04409" y="515388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“Vẽ mặt trời và hoa”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38664" y="5343278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r="-59126" b="-51774"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4A74B31-DCE4-68CF-AE3E-31AE4CF9B148}"/>
              </a:ext>
            </a:extLst>
          </p:cNvPr>
          <p:cNvSpPr/>
          <p:nvPr/>
        </p:nvSpPr>
        <p:spPr>
          <a:xfrm flipH="1">
            <a:off x="2229619" y="3162228"/>
            <a:ext cx="2097831" cy="3503107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37" r="-3637"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82FA0BE8-8D24-900A-197A-33931DA6E519}"/>
              </a:ext>
            </a:extLst>
          </p:cNvPr>
          <p:cNvSpPr/>
          <p:nvPr/>
        </p:nvSpPr>
        <p:spPr>
          <a:xfrm>
            <a:off x="5501873" y="2394765"/>
            <a:ext cx="2757852" cy="1409012"/>
          </a:xfrm>
          <a:custGeom>
            <a:avLst/>
            <a:gdLst/>
            <a:ahLst/>
            <a:cxnLst/>
            <a:rect l="l" t="t" r="r" b="b"/>
            <a:pathLst>
              <a:path w="2488270" h="1271280">
                <a:moveTo>
                  <a:pt x="0" y="0"/>
                </a:moveTo>
                <a:lnTo>
                  <a:pt x="2488270" y="0"/>
                </a:lnTo>
                <a:lnTo>
                  <a:pt x="2488270" y="1271280"/>
                </a:lnTo>
                <a:lnTo>
                  <a:pt x="0" y="1271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B69C18E-EEB5-AF38-4651-73C121B81721}"/>
              </a:ext>
            </a:extLst>
          </p:cNvPr>
          <p:cNvSpPr/>
          <p:nvPr/>
        </p:nvSpPr>
        <p:spPr>
          <a:xfrm rot="20767120" flipH="1">
            <a:off x="8222797" y="327033"/>
            <a:ext cx="2422703" cy="2453933"/>
          </a:xfrm>
          <a:custGeom>
            <a:avLst/>
            <a:gdLst/>
            <a:ahLst/>
            <a:cxnLst/>
            <a:rect l="l" t="t" r="r" b="b"/>
            <a:pathLst>
              <a:path w="1476136" h="1495165">
                <a:moveTo>
                  <a:pt x="0" y="0"/>
                </a:moveTo>
                <a:lnTo>
                  <a:pt x="1476135" y="0"/>
                </a:lnTo>
                <a:lnTo>
                  <a:pt x="1476135" y="1495165"/>
                </a:lnTo>
                <a:lnTo>
                  <a:pt x="0" y="14951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067E1CC2-9FEA-F2A4-EA85-5D4B49236F0F}"/>
              </a:ext>
            </a:extLst>
          </p:cNvPr>
          <p:cNvSpPr/>
          <p:nvPr/>
        </p:nvSpPr>
        <p:spPr>
          <a:xfrm>
            <a:off x="9434148" y="1768765"/>
            <a:ext cx="2757852" cy="1409012"/>
          </a:xfrm>
          <a:custGeom>
            <a:avLst/>
            <a:gdLst/>
            <a:ahLst/>
            <a:cxnLst/>
            <a:rect l="l" t="t" r="r" b="b"/>
            <a:pathLst>
              <a:path w="2488270" h="1271280">
                <a:moveTo>
                  <a:pt x="0" y="0"/>
                </a:moveTo>
                <a:lnTo>
                  <a:pt x="2488270" y="0"/>
                </a:lnTo>
                <a:lnTo>
                  <a:pt x="2488270" y="1271280"/>
                </a:lnTo>
                <a:lnTo>
                  <a:pt x="0" y="1271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E36994B-CE56-FA8A-5EAF-C77F441BE5D6}"/>
              </a:ext>
            </a:extLst>
          </p:cNvPr>
          <p:cNvSpPr/>
          <p:nvPr/>
        </p:nvSpPr>
        <p:spPr>
          <a:xfrm>
            <a:off x="7864552" y="4165901"/>
            <a:ext cx="1825438" cy="2694373"/>
          </a:xfrm>
          <a:custGeom>
            <a:avLst/>
            <a:gdLst/>
            <a:ahLst/>
            <a:cxnLst/>
            <a:rect l="l" t="t" r="r" b="b"/>
            <a:pathLst>
              <a:path w="2787777" h="4114800">
                <a:moveTo>
                  <a:pt x="0" y="0"/>
                </a:moveTo>
                <a:lnTo>
                  <a:pt x="2787777" y="0"/>
                </a:lnTo>
                <a:lnTo>
                  <a:pt x="2787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9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hẹ">
            <a:hlinkClick r:id="" action="ppaction://media"/>
            <a:extLst>
              <a:ext uri="{FF2B5EF4-FFF2-40B4-BE49-F238E27FC236}">
                <a16:creationId xmlns:a16="http://schemas.microsoft.com/office/drawing/2014/main" id="{3445DD35-4588-BE51-7C4B-84D1AE064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4025" y="5691716"/>
            <a:ext cx="406400" cy="406400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04409" y="963084"/>
            <a:ext cx="678318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93FA0E1-870D-8602-60CF-50C6850886F3}"/>
              </a:ext>
            </a:extLst>
          </p:cNvPr>
          <p:cNvSpPr/>
          <p:nvPr/>
        </p:nvSpPr>
        <p:spPr>
          <a:xfrm>
            <a:off x="5772473" y="2245933"/>
            <a:ext cx="2757852" cy="1409012"/>
          </a:xfrm>
          <a:custGeom>
            <a:avLst/>
            <a:gdLst/>
            <a:ahLst/>
            <a:cxnLst/>
            <a:rect l="l" t="t" r="r" b="b"/>
            <a:pathLst>
              <a:path w="2488270" h="1271280">
                <a:moveTo>
                  <a:pt x="0" y="0"/>
                </a:moveTo>
                <a:lnTo>
                  <a:pt x="2488270" y="0"/>
                </a:lnTo>
                <a:lnTo>
                  <a:pt x="2488270" y="1271280"/>
                </a:lnTo>
                <a:lnTo>
                  <a:pt x="0" y="127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B9A6A7C8-3D1B-0C03-7BF2-E71345F5EDB2}"/>
              </a:ext>
            </a:extLst>
          </p:cNvPr>
          <p:cNvSpPr/>
          <p:nvPr/>
        </p:nvSpPr>
        <p:spPr>
          <a:xfrm rot="20767120" flipH="1">
            <a:off x="8222797" y="327033"/>
            <a:ext cx="2422703" cy="2453933"/>
          </a:xfrm>
          <a:custGeom>
            <a:avLst/>
            <a:gdLst/>
            <a:ahLst/>
            <a:cxnLst/>
            <a:rect l="l" t="t" r="r" b="b"/>
            <a:pathLst>
              <a:path w="1476136" h="1495165">
                <a:moveTo>
                  <a:pt x="0" y="0"/>
                </a:moveTo>
                <a:lnTo>
                  <a:pt x="1476135" y="0"/>
                </a:lnTo>
                <a:lnTo>
                  <a:pt x="1476135" y="1495165"/>
                </a:lnTo>
                <a:lnTo>
                  <a:pt x="0" y="1495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FA1583B-56A7-11D5-FE38-97721C605060}"/>
              </a:ext>
            </a:extLst>
          </p:cNvPr>
          <p:cNvSpPr/>
          <p:nvPr/>
        </p:nvSpPr>
        <p:spPr>
          <a:xfrm>
            <a:off x="9434148" y="1796905"/>
            <a:ext cx="2757852" cy="1409012"/>
          </a:xfrm>
          <a:custGeom>
            <a:avLst/>
            <a:gdLst/>
            <a:ahLst/>
            <a:cxnLst/>
            <a:rect l="l" t="t" r="r" b="b"/>
            <a:pathLst>
              <a:path w="2488270" h="1271280">
                <a:moveTo>
                  <a:pt x="0" y="0"/>
                </a:moveTo>
                <a:lnTo>
                  <a:pt x="2488270" y="0"/>
                </a:lnTo>
                <a:lnTo>
                  <a:pt x="2488270" y="1271280"/>
                </a:lnTo>
                <a:lnTo>
                  <a:pt x="0" y="127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3239C26-1022-FA32-58F1-84F73C56A4A9}"/>
              </a:ext>
            </a:extLst>
          </p:cNvPr>
          <p:cNvSpPr/>
          <p:nvPr/>
        </p:nvSpPr>
        <p:spPr>
          <a:xfrm>
            <a:off x="7731387" y="4165901"/>
            <a:ext cx="1825438" cy="2694373"/>
          </a:xfrm>
          <a:custGeom>
            <a:avLst/>
            <a:gdLst/>
            <a:ahLst/>
            <a:cxnLst/>
            <a:rect l="l" t="t" r="r" b="b"/>
            <a:pathLst>
              <a:path w="2787777" h="4114800">
                <a:moveTo>
                  <a:pt x="0" y="0"/>
                </a:moveTo>
                <a:lnTo>
                  <a:pt x="2787777" y="0"/>
                </a:lnTo>
                <a:lnTo>
                  <a:pt x="2787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40FE0240-3D70-FB7F-A36D-B5C483F74618}"/>
              </a:ext>
            </a:extLst>
          </p:cNvPr>
          <p:cNvSpPr/>
          <p:nvPr/>
        </p:nvSpPr>
        <p:spPr>
          <a:xfrm>
            <a:off x="928156" y="2950439"/>
            <a:ext cx="4752906" cy="3428034"/>
          </a:xfrm>
          <a:custGeom>
            <a:avLst/>
            <a:gdLst/>
            <a:ahLst/>
            <a:cxnLst/>
            <a:rect l="l" t="t" r="r" b="b"/>
            <a:pathLst>
              <a:path w="3274359" h="2361632">
                <a:moveTo>
                  <a:pt x="0" y="0"/>
                </a:moveTo>
                <a:lnTo>
                  <a:pt x="3274359" y="0"/>
                </a:lnTo>
                <a:lnTo>
                  <a:pt x="3274359" y="2361631"/>
                </a:lnTo>
                <a:lnTo>
                  <a:pt x="0" y="2361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707811" y="1558955"/>
            <a:ext cx="6783185" cy="8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“Nhận xét sản phẩm”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AB7697CF-ED1A-2214-EE77-F911B5C8AF27}"/>
              </a:ext>
            </a:extLst>
          </p:cNvPr>
          <p:cNvSpPr/>
          <p:nvPr/>
        </p:nvSpPr>
        <p:spPr>
          <a:xfrm flipH="1">
            <a:off x="2229619" y="3162228"/>
            <a:ext cx="2097831" cy="3503107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61950AE-DBA2-A5C8-F249-A13E75B68783}"/>
              </a:ext>
            </a:extLst>
          </p:cNvPr>
          <p:cNvSpPr/>
          <p:nvPr/>
        </p:nvSpPr>
        <p:spPr>
          <a:xfrm>
            <a:off x="7590324" y="4097781"/>
            <a:ext cx="1825438" cy="2694373"/>
          </a:xfrm>
          <a:custGeom>
            <a:avLst/>
            <a:gdLst/>
            <a:ahLst/>
            <a:cxnLst/>
            <a:rect l="l" t="t" r="r" b="b"/>
            <a:pathLst>
              <a:path w="2787777" h="4114800">
                <a:moveTo>
                  <a:pt x="0" y="0"/>
                </a:moveTo>
                <a:lnTo>
                  <a:pt x="2787777" y="0"/>
                </a:lnTo>
                <a:lnTo>
                  <a:pt x="2787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1240</TotalTime>
  <Words>92</Words>
  <Application>Microsoft Office PowerPoint</Application>
  <PresentationFormat>Widescreen</PresentationFormat>
  <Paragraphs>21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130</cp:revision>
  <dcterms:modified xsi:type="dcterms:W3CDTF">2024-05-08T02:44:19Z</dcterms:modified>
  <cp:category/>
</cp:coreProperties>
</file>