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9"/>
  </p:notesMasterIdLst>
  <p:sldIdLst>
    <p:sldId id="275" r:id="rId2"/>
    <p:sldId id="274" r:id="rId3"/>
    <p:sldId id="348" r:id="rId4"/>
    <p:sldId id="366" r:id="rId5"/>
    <p:sldId id="367" r:id="rId6"/>
    <p:sldId id="365" r:id="rId7"/>
    <p:sldId id="356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59" d="100"/>
          <a:sy n="59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3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8.sv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3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5" Type="http://schemas.openxmlformats.org/officeDocument/2006/relationships/image" Target="../media/image3.png"/><Relationship Id="rId10" Type="http://schemas.openxmlformats.org/officeDocument/2006/relationships/image" Target="../media/image23.gif"/><Relationship Id="rId4" Type="http://schemas.openxmlformats.org/officeDocument/2006/relationships/image" Target="../media/image9.pn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9.gif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THỂ CHẤT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944" b="-172322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410647">
            <a:off x="252371" y="3401114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9881762">
            <a:off x="2549409" y="5699852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2040660" y="2558035"/>
            <a:ext cx="88991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 - VĐCB: Ôn ném trúng đích ngang </a:t>
            </a:r>
          </a:p>
          <a:p>
            <a:pPr algn="just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xa 1,2m</a:t>
            </a:r>
          </a:p>
          <a:p>
            <a:pPr algn="just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 TCVĐ: Ô tô và chim sẻ</a:t>
            </a:r>
            <a:endParaRPr lang="en-US" sz="36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id="{5BE4DC67-B97B-B730-6454-F473F9C5EEC4}"/>
              </a:ext>
            </a:extLst>
          </p:cNvPr>
          <p:cNvSpPr/>
          <p:nvPr/>
        </p:nvSpPr>
        <p:spPr>
          <a:xfrm>
            <a:off x="526523" y="3575062"/>
            <a:ext cx="2322867" cy="3097156"/>
          </a:xfrm>
          <a:custGeom>
            <a:avLst/>
            <a:gdLst/>
            <a:ahLst/>
            <a:cxnLst/>
            <a:rect l="l" t="t" r="r" b="b"/>
            <a:pathLst>
              <a:path w="1437387" h="1916516">
                <a:moveTo>
                  <a:pt x="0" y="0"/>
                </a:moveTo>
                <a:lnTo>
                  <a:pt x="1437387" y="0"/>
                </a:lnTo>
                <a:lnTo>
                  <a:pt x="1437387" y="1916516"/>
                </a:lnTo>
                <a:lnTo>
                  <a:pt x="0" y="1916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884326-8C4D-7594-EDAE-56BFE1A0C9F8}"/>
              </a:ext>
            </a:extLst>
          </p:cNvPr>
          <p:cNvSpPr/>
          <p:nvPr/>
        </p:nvSpPr>
        <p:spPr>
          <a:xfrm>
            <a:off x="8937919" y="3865050"/>
            <a:ext cx="2139363" cy="2801433"/>
          </a:xfrm>
          <a:custGeom>
            <a:avLst/>
            <a:gdLst/>
            <a:ahLst/>
            <a:cxnLst/>
            <a:rect l="l" t="t" r="r" b="b"/>
            <a:pathLst>
              <a:path w="2619976" h="3540509">
                <a:moveTo>
                  <a:pt x="0" y="0"/>
                </a:moveTo>
                <a:lnTo>
                  <a:pt x="2619976" y="0"/>
                </a:lnTo>
                <a:lnTo>
                  <a:pt x="2619976" y="3540509"/>
                </a:lnTo>
                <a:lnTo>
                  <a:pt x="0" y="35405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" r="-59126" b="-51774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TPTC">
            <a:hlinkClick r:id="" action="ppaction://media"/>
            <a:extLst>
              <a:ext uri="{FF2B5EF4-FFF2-40B4-BE49-F238E27FC236}">
                <a16:creationId xmlns:a16="http://schemas.microsoft.com/office/drawing/2014/main" id="{8F5E4AB4-8549-9677-3CAF-F66A2C8DD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8669" y="6392451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257064" y="1335656"/>
            <a:ext cx="70572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“Walking walking”</a:t>
            </a:r>
            <a:endParaRPr lang="en-US" sz="80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BTPTC">
            <a:hlinkClick r:id="" action="ppaction://media"/>
            <a:extLst>
              <a:ext uri="{FF2B5EF4-FFF2-40B4-BE49-F238E27FC236}">
                <a16:creationId xmlns:a16="http://schemas.microsoft.com/office/drawing/2014/main" id="{43791F93-7B65-4766-1F23-AD04D16DB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3104" y="6416307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804064" y="1269159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PHÁT TRIỂN CHUNG</a:t>
            </a:r>
          </a:p>
          <a:p>
            <a:pPr algn="ctr">
              <a:lnSpc>
                <a:spcPts val="7435"/>
              </a:lnSpc>
            </a:pPr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“Tập với gậy”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607418" y="1350417"/>
            <a:ext cx="713075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“Ôn ném trúng đích ngang xa 1,2m”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6118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E73FE547-B9B4-9795-DFEB-83FD84D34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5323" y="6342881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446573" y="1659447"/>
            <a:ext cx="713075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“Trẻ thực hiện”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26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8F614D38-7DBB-D6DC-94C0-952196879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953" y="6379775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2530624" y="843242"/>
            <a:ext cx="713075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</a:t>
            </a:r>
          </a:p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“Ô tô và chim sẻ”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103927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6DA392DB-1727-DF15-5DBA-D4C5039489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45384" y="5487273"/>
            <a:ext cx="1074335" cy="1031362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1276</TotalTime>
  <Words>97</Words>
  <Application>Microsoft Office PowerPoint</Application>
  <PresentationFormat>Widescreen</PresentationFormat>
  <Paragraphs>22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133</cp:revision>
  <dcterms:modified xsi:type="dcterms:W3CDTF">2024-05-07T13:52:30Z</dcterms:modified>
  <cp:category/>
</cp:coreProperties>
</file>