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071" r:id="rId1"/>
  </p:sldMasterIdLst>
  <p:notesMasterIdLst>
    <p:notesMasterId r:id="rId9"/>
  </p:notesMasterIdLst>
  <p:sldIdLst>
    <p:sldId id="275" r:id="rId2"/>
    <p:sldId id="274" r:id="rId3"/>
    <p:sldId id="348" r:id="rId4"/>
    <p:sldId id="366" r:id="rId5"/>
    <p:sldId id="367" r:id="rId6"/>
    <p:sldId id="365" r:id="rId7"/>
    <p:sldId id="356" r:id="rId8"/>
  </p:sldIdLst>
  <p:sldSz cx="12192000" cy="6858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5pPr>
    <a:lvl6pPr marL="22860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6pPr>
    <a:lvl7pPr marL="27432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7pPr>
    <a:lvl8pPr marL="32004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8pPr>
    <a:lvl9pPr marL="3657600" algn="l" defTabSz="914400" rtl="0" eaLnBrk="1" latinLnBrk="0" hangingPunct="1">
      <a:defRPr sz="1400" kern="1200">
        <a:solidFill>
          <a:srgbClr val="000000"/>
        </a:solidFill>
        <a:latin typeface="Arial" panose="020B0604020202020204" pitchFamily="34" charset="0"/>
        <a:ea typeface="+mn-ea"/>
        <a:cs typeface="Arial" panose="020B0604020202020204" pitchFamily="34" charset="0"/>
        <a:sym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4"/>
    <p:restoredTop sz="94643"/>
  </p:normalViewPr>
  <p:slideViewPr>
    <p:cSldViewPr snapToGrid="0" snapToObjects="1">
      <p:cViewPr varScale="1">
        <p:scale>
          <a:sx n="52" d="100"/>
          <a:sy n="52" d="100"/>
        </p:scale>
        <p:origin x="144" y="4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Shape 3">
            <a:extLst>
              <a:ext uri="{FF2B5EF4-FFF2-40B4-BE49-F238E27FC236}">
                <a16:creationId xmlns:a16="http://schemas.microsoft.com/office/drawing/2014/main" id="{D198C71D-5942-CA5D-916F-09FFD65E6D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custGeom>
            <a:avLst/>
            <a:gdLst>
              <a:gd name="T0" fmla="*/ 0 w 120000"/>
              <a:gd name="T1" fmla="*/ 0 h 120000"/>
              <a:gd name="T2" fmla="*/ 2147483646 w 120000"/>
              <a:gd name="T3" fmla="*/ 0 h 120000"/>
              <a:gd name="T4" fmla="*/ 2147483646 w 120000"/>
              <a:gd name="T5" fmla="*/ 2147483646 h 120000"/>
              <a:gd name="T6" fmla="*/ 0 w 120000"/>
              <a:gd name="T7" fmla="*/ 2147483646 h 120000"/>
              <a:gd name="T8" fmla="*/ 0 w 120000"/>
              <a:gd name="T9" fmla="*/ 0 h 1200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20000"/>
              <a:gd name="T16" fmla="*/ 0 h 120000"/>
              <a:gd name="T17" fmla="*/ 120000 w 120000"/>
              <a:gd name="T18" fmla="*/ 120000 h 1200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" name="Shape 4">
            <a:extLst>
              <a:ext uri="{FF2B5EF4-FFF2-40B4-BE49-F238E27FC236}">
                <a16:creationId xmlns:a16="http://schemas.microsoft.com/office/drawing/2014/main" id="{83078C01-0309-4A2C-BB94-5F8C080BF6C8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pPr lvl="0"/>
            <a:endParaRPr noProof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0CE580-2C52-3ECA-C042-D592F237B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2036A-B193-459F-88F3-92A4FC1764B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419FC3-1720-D008-4060-931906B7CF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7436D7-6E54-80D9-596C-26CDDF7C9E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AE08D5-A6E3-4143-9A20-C5424629759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429356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D6E10E-14D7-EC58-CA79-2CF1B709D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86B94-D4A2-416E-992F-6568232A1E3E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4C6038-50CC-937F-D053-FB1220574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DCF546-60E5-16E8-3ABD-1F99F434BC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E6C79-18FA-4599-B31F-FF4AB4068B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31941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6BA339-5FBB-A2D1-D825-0F126FEAD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95E73F-098D-41EA-9F80-D0A250CC491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4CCBA2-2D8C-4DF5-D049-633949F8FC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0D3821-92AA-27DA-0789-397619C0A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F6782B-A67B-437F-A5E3-63024791DD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471614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39EA20-4E9B-33B7-D203-187D2F285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E1E2D2-DDD2-DBD9-EBC3-D3F4DA79A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F47314-964D-1DF4-A6F0-43231FC45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B720F38-9D6C-4A22-B415-71E98C5E761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82200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6FD798-64B2-AA0A-697C-7B3879904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F3E918-7D65-4207-9AA3-4BCE1778B18D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54FBE1-CEB0-3540-9DAD-D7F115E0B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4A883B-BDCF-0B98-0109-869C15BD7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DE987-4BE0-4DF0-9495-22EAC367BA3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67985972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DB46D1E7-AD89-31C8-4176-0ADD55D1AA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DC246-DE9D-4CB0-ABCF-CBA5A35D8A62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80E2B68-84D1-BB04-40AC-AE3F6627A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268184E-E617-45F5-1EC1-80B2F31CA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C76949-4C66-4471-9F98-364BC3704B8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4162403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A7F1E715-2FD3-3028-42D8-9034054D3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7AA2D2-7ABC-471E-A3F5-17E3D0DC3A68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447FA67-AE6A-D1CE-53F0-1A22FC5BC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04DFB97F-4E3B-CA77-A2E2-74E0F67500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218D8A-7BC4-4A01-83A5-D476B3B445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2126215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8CE29B93-1D60-988F-BE31-35962665E4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3D5EBC-5D92-45C6-966E-E4F72834819A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58E90E91-A76B-D4A3-9E50-3AB4C8BE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23C1331-FC34-F2BA-2FD0-EF701767B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1DBD88-F26E-4208-842F-AEE1BE993CA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72654504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8EA7B43E-22AF-8096-E03E-625115D85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53AFE7-8801-45C9-A35C-3ECCE3B4767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4201182B-8AE5-A261-BE8C-1CEB15B96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2F059F7-90E9-F3D9-5A50-69B4067DAE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8334F4-5394-4C69-B79F-EE7D5B60C1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2426450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9051D3F-08D6-2314-5E9E-86280B07E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B69326-F244-4CB9-B96E-5A89AA8DA825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21479DF-B04B-F9A8-F5B2-DCC66F525C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7ACD026-7253-0234-0C83-C72B34FF2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54E5DD-A780-4A53-B773-DCC6EF4A20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90806151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DF3EFBA-E157-4BA5-5F2A-473D35521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2FAA71-68AA-4A9A-80AB-BC982076DEBC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87E26D8-1424-204A-81B8-80B645A8D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C2B5E1D-5609-C128-6312-43F65CB9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11AF08-F5D6-4A65-A602-60FCCDCB76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3272401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78CBF839-81FB-380B-68C8-F3FB44452782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C4C1318B-1269-054E-3613-67C6FEC780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4A7838-3974-47F9-8A71-6E3962666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9DC15C2-35F2-4EE6-83B4-091C1B17E7F4}" type="datetimeFigureOut">
              <a:rPr lang="en-US"/>
              <a:pPr>
                <a:defRPr/>
              </a:pPr>
              <a:t>5/7/2024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D17C4-2F93-4D2F-B6DF-6FA3F699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E83FA-9E38-4022-B81E-04838FC303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A58F5AF4-AEA6-4162-9A82-9A6EBCEA05A6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0" r:id="rId1"/>
    <p:sldLayoutId id="2147484190" r:id="rId2"/>
    <p:sldLayoutId id="2147484181" r:id="rId3"/>
    <p:sldLayoutId id="2147484182" r:id="rId4"/>
    <p:sldLayoutId id="2147484183" r:id="rId5"/>
    <p:sldLayoutId id="2147484184" r:id="rId6"/>
    <p:sldLayoutId id="2147484185" r:id="rId7"/>
    <p:sldLayoutId id="2147484186" r:id="rId8"/>
    <p:sldLayoutId id="2147484187" r:id="rId9"/>
    <p:sldLayoutId id="2147484188" r:id="rId10"/>
    <p:sldLayoutId id="214748418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gif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0.jpeg"/><Relationship Id="rId5" Type="http://schemas.openxmlformats.org/officeDocument/2006/relationships/image" Target="../media/image3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12.png"/><Relationship Id="rId7" Type="http://schemas.openxmlformats.org/officeDocument/2006/relationships/image" Target="../media/image15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8.svg"/><Relationship Id="rId4" Type="http://schemas.openxmlformats.org/officeDocument/2006/relationships/image" Target="../media/image13.sv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12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2.png"/><Relationship Id="rId11" Type="http://schemas.openxmlformats.org/officeDocument/2006/relationships/image" Target="../media/image16.gif"/><Relationship Id="rId5" Type="http://schemas.openxmlformats.org/officeDocument/2006/relationships/image" Target="../media/image3.png"/><Relationship Id="rId10" Type="http://schemas.openxmlformats.org/officeDocument/2006/relationships/image" Target="../media/image15.sv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12" Type="http://schemas.openxmlformats.org/officeDocument/2006/relationships/image" Target="../media/image25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9.gif"/><Relationship Id="rId11" Type="http://schemas.openxmlformats.org/officeDocument/2006/relationships/image" Target="../media/image24.gif"/><Relationship Id="rId5" Type="http://schemas.openxmlformats.org/officeDocument/2006/relationships/image" Target="../media/image3.png"/><Relationship Id="rId10" Type="http://schemas.openxmlformats.org/officeDocument/2006/relationships/image" Target="../media/image23.gif"/><Relationship Id="rId4" Type="http://schemas.openxmlformats.org/officeDocument/2006/relationships/image" Target="../media/image9.png"/><Relationship Id="rId9" Type="http://schemas.openxmlformats.org/officeDocument/2006/relationships/image" Target="../media/image2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png"/><Relationship Id="rId5" Type="http://schemas.openxmlformats.org/officeDocument/2006/relationships/image" Target="../media/image19.gif"/><Relationship Id="rId10" Type="http://schemas.openxmlformats.org/officeDocument/2006/relationships/image" Target="../media/image26.png"/><Relationship Id="rId4" Type="http://schemas.openxmlformats.org/officeDocument/2006/relationships/image" Target="../media/image3.png"/><Relationship Id="rId9" Type="http://schemas.openxmlformats.org/officeDocument/2006/relationships/image" Target="../media/image2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9178133" y="161753"/>
            <a:ext cx="3326951" cy="884041"/>
            <a:chOff x="0" y="0"/>
            <a:chExt cx="1314351" cy="34925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314351" cy="349251"/>
            </a:xfrm>
            <a:custGeom>
              <a:avLst/>
              <a:gdLst/>
              <a:ahLst/>
              <a:cxnLst/>
              <a:rect l="l" t="t" r="r" b="b"/>
              <a:pathLst>
                <a:path w="1314351" h="349251">
                  <a:moveTo>
                    <a:pt x="1111151" y="0"/>
                  </a:moveTo>
                  <a:cubicBezTo>
                    <a:pt x="1223375" y="0"/>
                    <a:pt x="1314351" y="78182"/>
                    <a:pt x="1314351" y="174625"/>
                  </a:cubicBezTo>
                  <a:cubicBezTo>
                    <a:pt x="1314351" y="271068"/>
                    <a:pt x="1223375" y="349251"/>
                    <a:pt x="1111151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ACD6B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314351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007601" y="1234939"/>
            <a:ext cx="3713619" cy="884041"/>
            <a:chOff x="0" y="0"/>
            <a:chExt cx="1467109" cy="349251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467109" cy="349251"/>
            </a:xfrm>
            <a:custGeom>
              <a:avLst/>
              <a:gdLst/>
              <a:ahLst/>
              <a:cxnLst/>
              <a:rect l="l" t="t" r="r" b="b"/>
              <a:pathLst>
                <a:path w="1467109" h="349251">
                  <a:moveTo>
                    <a:pt x="1263909" y="0"/>
                  </a:moveTo>
                  <a:cubicBezTo>
                    <a:pt x="1376133" y="0"/>
                    <a:pt x="1467109" y="78182"/>
                    <a:pt x="1467109" y="174625"/>
                  </a:cubicBezTo>
                  <a:cubicBezTo>
                    <a:pt x="1467109" y="271068"/>
                    <a:pt x="1376133" y="349251"/>
                    <a:pt x="1263909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C3CBFC"/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95250"/>
              <a:ext cx="1467109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480800" y="3338802"/>
            <a:ext cx="3977064" cy="884041"/>
            <a:chOff x="0" y="0"/>
            <a:chExt cx="1571186" cy="349251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C7D4"/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830319" y="2297154"/>
            <a:ext cx="3977064" cy="884041"/>
            <a:chOff x="0" y="0"/>
            <a:chExt cx="1571186" cy="34925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571186" cy="349251"/>
            </a:xfrm>
            <a:custGeom>
              <a:avLst/>
              <a:gdLst/>
              <a:ahLst/>
              <a:cxnLst/>
              <a:rect l="l" t="t" r="r" b="b"/>
              <a:pathLst>
                <a:path w="1571186" h="349251">
                  <a:moveTo>
                    <a:pt x="1367986" y="0"/>
                  </a:moveTo>
                  <a:cubicBezTo>
                    <a:pt x="1480210" y="0"/>
                    <a:pt x="1571186" y="78182"/>
                    <a:pt x="1571186" y="174625"/>
                  </a:cubicBezTo>
                  <a:cubicBezTo>
                    <a:pt x="1571186" y="271068"/>
                    <a:pt x="1480210" y="349251"/>
                    <a:pt x="1367986" y="349251"/>
                  </a:cubicBezTo>
                  <a:lnTo>
                    <a:pt x="203200" y="349251"/>
                  </a:lnTo>
                  <a:cubicBezTo>
                    <a:pt x="90976" y="349251"/>
                    <a:pt x="0" y="271068"/>
                    <a:pt x="0" y="174625"/>
                  </a:cubicBezTo>
                  <a:cubicBezTo>
                    <a:pt x="0" y="78182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BC391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95250"/>
              <a:ext cx="1571186" cy="4445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147"/>
                </a:lnSpc>
              </a:pPr>
              <a:endParaRPr sz="933"/>
            </a:p>
          </p:txBody>
        </p:sp>
      </p:grpSp>
      <p:sp>
        <p:nvSpPr>
          <p:cNvPr id="17" name="Freeform 17"/>
          <p:cNvSpPr/>
          <p:nvPr/>
        </p:nvSpPr>
        <p:spPr>
          <a:xfrm rot="19655492">
            <a:off x="-537484" y="534299"/>
            <a:ext cx="3877715" cy="2050342"/>
          </a:xfrm>
          <a:custGeom>
            <a:avLst/>
            <a:gdLst/>
            <a:ahLst/>
            <a:cxnLst/>
            <a:rect l="l" t="t" r="r" b="b"/>
            <a:pathLst>
              <a:path w="5816573" h="3075513">
                <a:moveTo>
                  <a:pt x="0" y="0"/>
                </a:moveTo>
                <a:lnTo>
                  <a:pt x="5816573" y="0"/>
                </a:lnTo>
                <a:lnTo>
                  <a:pt x="5816573" y="3075513"/>
                </a:lnTo>
                <a:lnTo>
                  <a:pt x="0" y="307551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AC45E0F-3541-A6EF-9D0F-866D0BC15FAC}"/>
              </a:ext>
            </a:extLst>
          </p:cNvPr>
          <p:cNvSpPr txBox="1"/>
          <p:nvPr/>
        </p:nvSpPr>
        <p:spPr>
          <a:xfrm>
            <a:off x="2118215" y="20061"/>
            <a:ext cx="8180445" cy="2164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933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</a:p>
          <a:p>
            <a:pPr algn="ctr"/>
            <a:r>
              <a:rPr lang="en-US" sz="21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HOA TRẠNG NGUYÊN</a:t>
            </a:r>
          </a:p>
          <a:p>
            <a:pPr algn="ctr"/>
            <a:endParaRPr lang="en-US" sz="18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67" b="1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THỂ CHẤT</a:t>
            </a:r>
          </a:p>
          <a:p>
            <a:pPr algn="ctr"/>
            <a:r>
              <a:rPr lang="en-US" sz="2933" b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THỂ CHẤT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6570365-B05E-E61C-F815-4F9A5129FE28}"/>
              </a:ext>
            </a:extLst>
          </p:cNvPr>
          <p:cNvGrpSpPr/>
          <p:nvPr/>
        </p:nvGrpSpPr>
        <p:grpSpPr>
          <a:xfrm>
            <a:off x="53644" y="28381"/>
            <a:ext cx="1987016" cy="1934104"/>
            <a:chOff x="533400" y="456391"/>
            <a:chExt cx="2980524" cy="2901156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EB47694-BE68-A2E1-6D4C-56B33825D30A}"/>
                </a:ext>
              </a:extLst>
            </p:cNvPr>
            <p:cNvSpPr/>
            <p:nvPr/>
          </p:nvSpPr>
          <p:spPr>
            <a:xfrm>
              <a:off x="533400" y="456391"/>
              <a:ext cx="2980524" cy="290115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933"/>
            </a:p>
          </p:txBody>
        </p:sp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381747-A9ED-E45B-7575-56DAA772498F}"/>
                </a:ext>
              </a:extLst>
            </p:cNvPr>
            <p:cNvPicPr/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7788" y="610295"/>
              <a:ext cx="2641909" cy="2593348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8" name="Freeform 6">
            <a:extLst>
              <a:ext uri="{FF2B5EF4-FFF2-40B4-BE49-F238E27FC236}">
                <a16:creationId xmlns:a16="http://schemas.microsoft.com/office/drawing/2014/main" id="{2EDB66D2-4D5A-DE17-13E8-C41596A0C5CE}"/>
              </a:ext>
            </a:extLst>
          </p:cNvPr>
          <p:cNvSpPr/>
          <p:nvPr/>
        </p:nvSpPr>
        <p:spPr>
          <a:xfrm>
            <a:off x="6908800" y="5410200"/>
            <a:ext cx="5283200" cy="1447800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33944" b="-172322"/>
            </a:stretch>
          </a:blipFill>
        </p:spPr>
      </p:sp>
      <p:pic>
        <p:nvPicPr>
          <p:cNvPr id="30" name="Picture 20">
            <a:extLst>
              <a:ext uri="{FF2B5EF4-FFF2-40B4-BE49-F238E27FC236}">
                <a16:creationId xmlns:a16="http://schemas.microsoft.com/office/drawing/2014/main" id="{5062C2F3-5B7C-FB59-9A05-3A11CAD631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1856" b="41072"/>
          <a:stretch/>
        </p:blipFill>
        <p:spPr>
          <a:xfrm rot="410647">
            <a:off x="252371" y="3401114"/>
            <a:ext cx="1099449" cy="897395"/>
          </a:xfrm>
          <a:prstGeom prst="rect">
            <a:avLst/>
          </a:prstGeom>
        </p:spPr>
      </p:pic>
      <p:pic>
        <p:nvPicPr>
          <p:cNvPr id="31" name="Picture 20">
            <a:extLst>
              <a:ext uri="{FF2B5EF4-FFF2-40B4-BE49-F238E27FC236}">
                <a16:creationId xmlns:a16="http://schemas.microsoft.com/office/drawing/2014/main" id="{6E601B87-0A15-D313-0EF4-42DEC89995F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414" t="38051"/>
          <a:stretch/>
        </p:blipFill>
        <p:spPr>
          <a:xfrm rot="19881762">
            <a:off x="2549409" y="5699852"/>
            <a:ext cx="670956" cy="94340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9BF6A7-8BD6-6341-5BCC-E87D0693055E}"/>
              </a:ext>
            </a:extLst>
          </p:cNvPr>
          <p:cNvSpPr txBox="1"/>
          <p:nvPr/>
        </p:nvSpPr>
        <p:spPr>
          <a:xfrm>
            <a:off x="1974539" y="2595028"/>
            <a:ext cx="885578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Đề </a:t>
            </a: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tài:  - VĐCB: Ôn đi theo hướng thẳng </a:t>
            </a:r>
          </a:p>
          <a:p>
            <a:pPr algn="just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có mang vật trên tay</a:t>
            </a:r>
          </a:p>
          <a:p>
            <a:pPr algn="just">
              <a:defRPr/>
            </a:pPr>
            <a:r>
              <a:rPr lang="en-US" sz="3600" b="1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- TCVĐ: Chuyền bóng</a:t>
            </a:r>
            <a:endParaRPr lang="en-US" sz="36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C90F41ED-2ED4-6B0B-E83F-4C49075340DD}"/>
              </a:ext>
            </a:extLst>
          </p:cNvPr>
          <p:cNvSpPr txBox="1">
            <a:spLocks/>
          </p:cNvSpPr>
          <p:nvPr/>
        </p:nvSpPr>
        <p:spPr>
          <a:xfrm>
            <a:off x="0" y="4393472"/>
            <a:ext cx="12192000" cy="1579562"/>
          </a:xfrm>
          <a:prstGeom prst="rect">
            <a:avLst/>
          </a:prstGeom>
        </p:spPr>
        <p:txBody>
          <a:bodyPr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 sz="1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r>
              <a:rPr lang="en-US" altLang="en-US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NHÀ TRẺ D1</a:t>
            </a: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7800" indent="0" algn="ctr" eaLnBrk="1" hangingPunct="1">
              <a:buFont typeface="Arial" panose="020B0604020202020204" pitchFamily="34" charset="0"/>
              <a:buNone/>
            </a:pPr>
            <a:endParaRPr lang="en-US" altLang="en-US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7">
            <a:extLst>
              <a:ext uri="{FF2B5EF4-FFF2-40B4-BE49-F238E27FC236}">
                <a16:creationId xmlns:a16="http://schemas.microsoft.com/office/drawing/2014/main" id="{36FEE605-984B-1509-FBAC-D93BA398C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81834" y="6481817"/>
            <a:ext cx="26283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 2023 - 2024</a:t>
            </a:r>
          </a:p>
        </p:txBody>
      </p:sp>
      <p:sp>
        <p:nvSpPr>
          <p:cNvPr id="19" name="Freeform 22">
            <a:extLst>
              <a:ext uri="{FF2B5EF4-FFF2-40B4-BE49-F238E27FC236}">
                <a16:creationId xmlns:a16="http://schemas.microsoft.com/office/drawing/2014/main" id="{5BE4DC67-B97B-B730-6454-F473F9C5EEC4}"/>
              </a:ext>
            </a:extLst>
          </p:cNvPr>
          <p:cNvSpPr/>
          <p:nvPr/>
        </p:nvSpPr>
        <p:spPr>
          <a:xfrm>
            <a:off x="526523" y="3575062"/>
            <a:ext cx="2322867" cy="3097156"/>
          </a:xfrm>
          <a:custGeom>
            <a:avLst/>
            <a:gdLst/>
            <a:ahLst/>
            <a:cxnLst/>
            <a:rect l="l" t="t" r="r" b="b"/>
            <a:pathLst>
              <a:path w="1437387" h="1916516">
                <a:moveTo>
                  <a:pt x="0" y="0"/>
                </a:moveTo>
                <a:lnTo>
                  <a:pt x="1437387" y="0"/>
                </a:lnTo>
                <a:lnTo>
                  <a:pt x="1437387" y="1916516"/>
                </a:lnTo>
                <a:lnTo>
                  <a:pt x="0" y="191651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6">
            <a:extLst>
              <a:ext uri="{FF2B5EF4-FFF2-40B4-BE49-F238E27FC236}">
                <a16:creationId xmlns:a16="http://schemas.microsoft.com/office/drawing/2014/main" id="{A7884326-8C4D-7594-EDAE-56BFE1A0C9F8}"/>
              </a:ext>
            </a:extLst>
          </p:cNvPr>
          <p:cNvSpPr/>
          <p:nvPr/>
        </p:nvSpPr>
        <p:spPr>
          <a:xfrm>
            <a:off x="8937919" y="3865050"/>
            <a:ext cx="2139363" cy="2801433"/>
          </a:xfrm>
          <a:custGeom>
            <a:avLst/>
            <a:gdLst/>
            <a:ahLst/>
            <a:cxnLst/>
            <a:rect l="l" t="t" r="r" b="b"/>
            <a:pathLst>
              <a:path w="2619976" h="3540509">
                <a:moveTo>
                  <a:pt x="0" y="0"/>
                </a:moveTo>
                <a:lnTo>
                  <a:pt x="2619976" y="0"/>
                </a:lnTo>
                <a:lnTo>
                  <a:pt x="2619976" y="3540509"/>
                </a:lnTo>
                <a:lnTo>
                  <a:pt x="0" y="354050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29" name="Freeform 3">
            <a:extLst>
              <a:ext uri="{FF2B5EF4-FFF2-40B4-BE49-F238E27FC236}">
                <a16:creationId xmlns:a16="http://schemas.microsoft.com/office/drawing/2014/main" id="{44E0E556-225B-39C3-FDCA-4245D81BDA1A}"/>
              </a:ext>
            </a:extLst>
          </p:cNvPr>
          <p:cNvSpPr/>
          <p:nvPr/>
        </p:nvSpPr>
        <p:spPr>
          <a:xfrm>
            <a:off x="10830319" y="5023389"/>
            <a:ext cx="1422449" cy="1855083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-1" r="-59126" b="-51774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TPTC">
            <a:hlinkClick r:id="" action="ppaction://media"/>
            <a:extLst>
              <a:ext uri="{FF2B5EF4-FFF2-40B4-BE49-F238E27FC236}">
                <a16:creationId xmlns:a16="http://schemas.microsoft.com/office/drawing/2014/main" id="{8F5E4AB4-8549-9677-3CAF-F66A2C8DD1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8669" y="6392451"/>
            <a:ext cx="406400" cy="406400"/>
          </a:xfrm>
          <a:prstGeom prst="rect">
            <a:avLst/>
          </a:prstGeom>
        </p:spPr>
      </p:pic>
      <p:sp>
        <p:nvSpPr>
          <p:cNvPr id="17" name="Freeform 6">
            <a:extLst>
              <a:ext uri="{FF2B5EF4-FFF2-40B4-BE49-F238E27FC236}">
                <a16:creationId xmlns:a16="http://schemas.microsoft.com/office/drawing/2014/main" id="{E6D43299-C778-C75D-7D45-D83E78AF7C87}"/>
              </a:ext>
            </a:extLst>
          </p:cNvPr>
          <p:cNvSpPr/>
          <p:nvPr/>
        </p:nvSpPr>
        <p:spPr>
          <a:xfrm flipH="1">
            <a:off x="-16933" y="5572897"/>
            <a:ext cx="8592522" cy="1285103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3944" b="-229422"/>
            </a:stretch>
          </a:blipFill>
        </p:spPr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9A57D8B-733D-894F-3E79-C06BC98FD9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78" t="32057"/>
          <a:stretch>
            <a:fillRect/>
          </a:stretch>
        </p:blipFill>
        <p:spPr bwMode="auto">
          <a:xfrm>
            <a:off x="7061199" y="3282176"/>
            <a:ext cx="5130801" cy="3575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BE82C5A-5CC8-C51E-ADEC-8D727940D4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418" b="57446"/>
          <a:stretch>
            <a:fillRect/>
          </a:stretch>
        </p:blipFill>
        <p:spPr bwMode="auto">
          <a:xfrm>
            <a:off x="0" y="0"/>
            <a:ext cx="4013200" cy="2338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/>
          <p:cNvSpPr txBox="1"/>
          <p:nvPr/>
        </p:nvSpPr>
        <p:spPr>
          <a:xfrm>
            <a:off x="4257064" y="1335656"/>
            <a:ext cx="7057221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“Walking walking”</a:t>
            </a:r>
            <a:endParaRPr lang="en-US" sz="8000" b="1">
              <a:solidFill>
                <a:srgbClr val="0611E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Freeform 6">
            <a:extLst>
              <a:ext uri="{FF2B5EF4-FFF2-40B4-BE49-F238E27FC236}">
                <a16:creationId xmlns:a16="http://schemas.microsoft.com/office/drawing/2014/main" id="{B9FA0EB9-4D4C-E700-40C7-C130DC50F2DB}"/>
              </a:ext>
            </a:extLst>
          </p:cNvPr>
          <p:cNvSpPr/>
          <p:nvPr/>
        </p:nvSpPr>
        <p:spPr>
          <a:xfrm>
            <a:off x="226931" y="2621665"/>
            <a:ext cx="5608271" cy="4217058"/>
          </a:xfrm>
          <a:custGeom>
            <a:avLst/>
            <a:gdLst/>
            <a:ahLst/>
            <a:cxnLst/>
            <a:rect l="l" t="t" r="r" b="b"/>
            <a:pathLst>
              <a:path w="5231383" h="3849426">
                <a:moveTo>
                  <a:pt x="0" y="0"/>
                </a:moveTo>
                <a:lnTo>
                  <a:pt x="5231383" y="0"/>
                </a:lnTo>
                <a:lnTo>
                  <a:pt x="5231383" y="3849426"/>
                </a:lnTo>
                <a:lnTo>
                  <a:pt x="0" y="38494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267633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hạc BTPTC">
            <a:hlinkClick r:id="" action="ppaction://media"/>
            <a:extLst>
              <a:ext uri="{FF2B5EF4-FFF2-40B4-BE49-F238E27FC236}">
                <a16:creationId xmlns:a16="http://schemas.microsoft.com/office/drawing/2014/main" id="{43791F93-7B65-4766-1F23-AD04D16DB1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3104" y="6416307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804064" y="1269159"/>
            <a:ext cx="6783185" cy="1897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2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 PHÁT TRIỂN CHUNG</a:t>
            </a:r>
          </a:p>
          <a:p>
            <a:pPr algn="ctr">
              <a:lnSpc>
                <a:spcPts val="7435"/>
              </a:lnSpc>
            </a:pPr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“Tập với gậy”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494459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7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607418" y="1350417"/>
            <a:ext cx="7130752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VĐCB</a:t>
            </a:r>
          </a:p>
          <a:p>
            <a:pPr algn="ctr"/>
            <a:r>
              <a:rPr lang="en-US" sz="48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“Ôn đi theo hướng thẳng có mang vật trên tay”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46118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E73FE547-B9B4-9795-DFEB-83FD84D34D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35323" y="6342881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9" name="Freeform 21">
            <a:extLst>
              <a:ext uri="{FF2B5EF4-FFF2-40B4-BE49-F238E27FC236}">
                <a16:creationId xmlns:a16="http://schemas.microsoft.com/office/drawing/2014/main" id="{4306D1C8-998E-26CA-53B0-A42FAE278BD8}"/>
              </a:ext>
            </a:extLst>
          </p:cNvPr>
          <p:cNvSpPr/>
          <p:nvPr/>
        </p:nvSpPr>
        <p:spPr>
          <a:xfrm>
            <a:off x="1206449" y="2701104"/>
            <a:ext cx="2642804" cy="3259368"/>
          </a:xfrm>
          <a:custGeom>
            <a:avLst/>
            <a:gdLst/>
            <a:ahLst/>
            <a:cxnLst/>
            <a:rect l="l" t="t" r="r" b="b"/>
            <a:pathLst>
              <a:path w="1161842" h="1432899">
                <a:moveTo>
                  <a:pt x="0" y="0"/>
                </a:moveTo>
                <a:lnTo>
                  <a:pt x="1161842" y="0"/>
                </a:lnTo>
                <a:lnTo>
                  <a:pt x="1161842" y="1432899"/>
                </a:lnTo>
                <a:lnTo>
                  <a:pt x="0" y="143289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5" name="TextBox 7">
            <a:extLst>
              <a:ext uri="{FF2B5EF4-FFF2-40B4-BE49-F238E27FC236}">
                <a16:creationId xmlns:a16="http://schemas.microsoft.com/office/drawing/2014/main" id="{6B98787E-97F2-C639-1A37-82BCD83A89F7}"/>
              </a:ext>
            </a:extLst>
          </p:cNvPr>
          <p:cNvSpPr txBox="1"/>
          <p:nvPr/>
        </p:nvSpPr>
        <p:spPr>
          <a:xfrm>
            <a:off x="4446573" y="1659447"/>
            <a:ext cx="7130752" cy="9233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“Trẻ thực hiện”</a:t>
            </a:r>
          </a:p>
        </p:txBody>
      </p:sp>
      <p:sp>
        <p:nvSpPr>
          <p:cNvPr id="17" name="Freeform 3">
            <a:extLst>
              <a:ext uri="{FF2B5EF4-FFF2-40B4-BE49-F238E27FC236}">
                <a16:creationId xmlns:a16="http://schemas.microsoft.com/office/drawing/2014/main" id="{1BE8BFA4-B1D6-49D1-69FC-8B3109B5522E}"/>
              </a:ext>
            </a:extLst>
          </p:cNvPr>
          <p:cNvSpPr/>
          <p:nvPr/>
        </p:nvSpPr>
        <p:spPr>
          <a:xfrm rot="21262615" flipH="1">
            <a:off x="7065936" y="5545471"/>
            <a:ext cx="1234158" cy="918467"/>
          </a:xfrm>
          <a:custGeom>
            <a:avLst/>
            <a:gdLst/>
            <a:ahLst/>
            <a:cxnLst/>
            <a:rect l="l" t="t" r="r" b="b"/>
            <a:pathLst>
              <a:path w="4607903" h="6103183">
                <a:moveTo>
                  <a:pt x="0" y="0"/>
                </a:moveTo>
                <a:lnTo>
                  <a:pt x="4607903" y="0"/>
                </a:lnTo>
                <a:lnTo>
                  <a:pt x="4607903" y="6103183"/>
                </a:lnTo>
                <a:lnTo>
                  <a:pt x="0" y="610318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1" r="-59126" b="-51774"/>
            </a:stretch>
          </a:blipFill>
        </p:spPr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B4DFBCD9-A340-58C2-FC92-A35C011B079C}"/>
              </a:ext>
            </a:extLst>
          </p:cNvPr>
          <p:cNvSpPr/>
          <p:nvPr/>
        </p:nvSpPr>
        <p:spPr>
          <a:xfrm rot="20053404">
            <a:off x="-374228" y="415887"/>
            <a:ext cx="5804159" cy="1294758"/>
          </a:xfrm>
          <a:custGeom>
            <a:avLst/>
            <a:gdLst/>
            <a:ahLst/>
            <a:cxnLst/>
            <a:rect l="l" t="t" r="r" b="b"/>
            <a:pathLst>
              <a:path w="4210594" h="1294758">
                <a:moveTo>
                  <a:pt x="0" y="0"/>
                </a:moveTo>
                <a:lnTo>
                  <a:pt x="4210594" y="0"/>
                </a:lnTo>
                <a:lnTo>
                  <a:pt x="4210594" y="1294757"/>
                </a:lnTo>
                <a:lnTo>
                  <a:pt x="0" y="1294757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756F14E-5774-F213-6BCA-D17BC5011593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-1355149" y="4891085"/>
            <a:ext cx="4602704" cy="1966915"/>
          </a:xfrm>
          <a:prstGeom prst="rect">
            <a:avLst/>
          </a:prstGeom>
        </p:spPr>
      </p:pic>
      <p:sp>
        <p:nvSpPr>
          <p:cNvPr id="6" name="Freeform 20">
            <a:extLst>
              <a:ext uri="{FF2B5EF4-FFF2-40B4-BE49-F238E27FC236}">
                <a16:creationId xmlns:a16="http://schemas.microsoft.com/office/drawing/2014/main" id="{54A57ADE-CB1E-DFC1-77C1-17900452908F}"/>
              </a:ext>
            </a:extLst>
          </p:cNvPr>
          <p:cNvSpPr/>
          <p:nvPr/>
        </p:nvSpPr>
        <p:spPr>
          <a:xfrm>
            <a:off x="3932939" y="4120428"/>
            <a:ext cx="3150165" cy="2520132"/>
          </a:xfrm>
          <a:custGeom>
            <a:avLst/>
            <a:gdLst/>
            <a:ahLst/>
            <a:cxnLst/>
            <a:rect l="l" t="t" r="r" b="b"/>
            <a:pathLst>
              <a:path w="1767771" h="1414217">
                <a:moveTo>
                  <a:pt x="0" y="0"/>
                </a:moveTo>
                <a:lnTo>
                  <a:pt x="1767771" y="0"/>
                </a:lnTo>
                <a:lnTo>
                  <a:pt x="1767771" y="1414217"/>
                </a:lnTo>
                <a:lnTo>
                  <a:pt x="0" y="14142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1426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npan man's march">
            <a:hlinkClick r:id="" action="ppaction://media"/>
            <a:extLst>
              <a:ext uri="{FF2B5EF4-FFF2-40B4-BE49-F238E27FC236}">
                <a16:creationId xmlns:a16="http://schemas.microsoft.com/office/drawing/2014/main" id="{8F614D38-7DBB-D6DC-94C0-95219687993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3953" y="6379775"/>
            <a:ext cx="406400" cy="406400"/>
          </a:xfrm>
          <a:prstGeom prst="rect">
            <a:avLst/>
          </a:prstGeom>
        </p:spPr>
      </p:pic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 flipH="1">
            <a:off x="-16935" y="5231220"/>
            <a:ext cx="8927017" cy="1626782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008" t="5162" r="-22238" b="-116116"/>
            </a:stretch>
          </a:blipFill>
        </p:spPr>
      </p:sp>
      <p:sp>
        <p:nvSpPr>
          <p:cNvPr id="2" name="TextBox 7">
            <a:extLst>
              <a:ext uri="{FF2B5EF4-FFF2-40B4-BE49-F238E27FC236}">
                <a16:creationId xmlns:a16="http://schemas.microsoft.com/office/drawing/2014/main" id="{E50E4149-56D9-0A38-38C2-CE70E89DCECE}"/>
              </a:ext>
            </a:extLst>
          </p:cNvPr>
          <p:cNvSpPr txBox="1"/>
          <p:nvPr/>
        </p:nvSpPr>
        <p:spPr>
          <a:xfrm>
            <a:off x="2530624" y="843242"/>
            <a:ext cx="713075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TCVĐ</a:t>
            </a:r>
          </a:p>
          <a:p>
            <a:pPr algn="ctr"/>
            <a:r>
              <a:rPr lang="en-US" sz="6000" b="1">
                <a:solidFill>
                  <a:srgbClr val="0611E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“Chuyền bóng”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71036F-6C19-7FFC-EF39-95508A104A5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flipH="1">
            <a:off x="-820050" y="1247405"/>
            <a:ext cx="4352521" cy="46251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2AAEBAA-8337-CF7D-B70B-E8CEE79716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9156405" y="340786"/>
            <a:ext cx="2647062" cy="1813238"/>
          </a:xfrm>
          <a:prstGeom prst="rect">
            <a:avLst/>
          </a:prstGeom>
        </p:spPr>
      </p:pic>
      <p:sp>
        <p:nvSpPr>
          <p:cNvPr id="6" name="Freeform 3">
            <a:extLst>
              <a:ext uri="{FF2B5EF4-FFF2-40B4-BE49-F238E27FC236}">
                <a16:creationId xmlns:a16="http://schemas.microsoft.com/office/drawing/2014/main" id="{46193523-BD83-B149-7C70-C44F25FCF2D0}"/>
              </a:ext>
            </a:extLst>
          </p:cNvPr>
          <p:cNvSpPr/>
          <p:nvPr/>
        </p:nvSpPr>
        <p:spPr>
          <a:xfrm flipH="1">
            <a:off x="3103927" y="3638266"/>
            <a:ext cx="1761532" cy="2803904"/>
          </a:xfrm>
          <a:custGeom>
            <a:avLst/>
            <a:gdLst/>
            <a:ahLst/>
            <a:cxnLst/>
            <a:rect l="l" t="t" r="r" b="b"/>
            <a:pathLst>
              <a:path w="1027007" h="1690546">
                <a:moveTo>
                  <a:pt x="0" y="0"/>
                </a:moveTo>
                <a:lnTo>
                  <a:pt x="1027007" y="0"/>
                </a:lnTo>
                <a:lnTo>
                  <a:pt x="1027007" y="1690546"/>
                </a:lnTo>
                <a:lnTo>
                  <a:pt x="0" y="169054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1C707AD-8911-AA85-459D-98CBB26FB8A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112027" y="5213211"/>
            <a:ext cx="1658912" cy="99247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49CAB01-C0C9-2C3D-5350-C203C85242C6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flipH="1">
            <a:off x="6440491" y="5883540"/>
            <a:ext cx="1658912" cy="992471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:a16="http://schemas.microsoft.com/office/drawing/2014/main" id="{6DA392DB-1727-DF15-5DBA-D4C50394899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4745384" y="5487273"/>
            <a:ext cx="1074335" cy="1031362"/>
          </a:xfrm>
          <a:prstGeom prst="rect">
            <a:avLst/>
          </a:prstGeom>
        </p:spPr>
      </p:pic>
      <p:pic>
        <p:nvPicPr>
          <p:cNvPr id="7" name="Picture 25">
            <a:extLst>
              <a:ext uri="{FF2B5EF4-FFF2-40B4-BE49-F238E27FC236}">
                <a16:creationId xmlns:a16="http://schemas.microsoft.com/office/drawing/2014/main" id="{33E47C9E-9522-C1DA-0EA7-714881436C91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20758062">
            <a:off x="10188816" y="4275587"/>
            <a:ext cx="929784" cy="906540"/>
          </a:xfrm>
          <a:prstGeom prst="rect">
            <a:avLst/>
          </a:prstGeom>
        </p:spPr>
      </p:pic>
      <p:pic>
        <p:nvPicPr>
          <p:cNvPr id="12" name="Picture 19">
            <a:extLst>
              <a:ext uri="{FF2B5EF4-FFF2-40B4-BE49-F238E27FC236}">
                <a16:creationId xmlns:a16="http://schemas.microsoft.com/office/drawing/2014/main" id="{CFEC0CBF-5771-944A-8142-ACA70A4F308B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470569" flipH="1">
            <a:off x="7576783" y="3347852"/>
            <a:ext cx="819077" cy="853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382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2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>
            <a:extLst>
              <a:ext uri="{FF2B5EF4-FFF2-40B4-BE49-F238E27FC236}">
                <a16:creationId xmlns:a16="http://schemas.microsoft.com/office/drawing/2014/main" id="{A844FCF3-FF49-1A2D-97B4-C25243761033}"/>
              </a:ext>
            </a:extLst>
          </p:cNvPr>
          <p:cNvSpPr/>
          <p:nvPr/>
        </p:nvSpPr>
        <p:spPr>
          <a:xfrm>
            <a:off x="3048000" y="5072745"/>
            <a:ext cx="9144000" cy="1785255"/>
          </a:xfrm>
          <a:custGeom>
            <a:avLst/>
            <a:gdLst/>
            <a:ahLst/>
            <a:cxnLst/>
            <a:rect l="l" t="t" r="r" b="b"/>
            <a:pathLst>
              <a:path w="13778774" h="6355459">
                <a:moveTo>
                  <a:pt x="0" y="0"/>
                </a:moveTo>
                <a:lnTo>
                  <a:pt x="13778774" y="0"/>
                </a:lnTo>
                <a:lnTo>
                  <a:pt x="13778774" y="6355460"/>
                </a:lnTo>
                <a:lnTo>
                  <a:pt x="0" y="63554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08" t="5162" r="-22238" b="-116116"/>
            </a:stretch>
          </a:blipFill>
        </p:spPr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42BBCBC-07AE-9A18-9867-2F1CF69AE79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7744110" y="100865"/>
            <a:ext cx="5241002" cy="5569326"/>
          </a:xfrm>
          <a:prstGeom prst="rect">
            <a:avLst/>
          </a:prstGeom>
        </p:spPr>
      </p:pic>
      <p:pic>
        <p:nvPicPr>
          <p:cNvPr id="2" name="Yesh Li Yadayim">
            <a:hlinkClick r:id="" action="ppaction://media"/>
            <a:extLst>
              <a:ext uri="{FF2B5EF4-FFF2-40B4-BE49-F238E27FC236}">
                <a16:creationId xmlns:a16="http://schemas.microsoft.com/office/drawing/2014/main" id="{114C0E40-0570-3451-D1CD-2951840E62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734800" y="6420437"/>
            <a:ext cx="270933" cy="270933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D339BFE-D7A8-83DC-3A84-5B966BFE359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958116" y="112620"/>
            <a:ext cx="2744792" cy="1880183"/>
          </a:xfrm>
          <a:prstGeom prst="rect">
            <a:avLst/>
          </a:prstGeom>
        </p:spPr>
      </p:pic>
      <p:pic>
        <p:nvPicPr>
          <p:cNvPr id="16" name="Picture 25">
            <a:extLst>
              <a:ext uri="{FF2B5EF4-FFF2-40B4-BE49-F238E27FC236}">
                <a16:creationId xmlns:a16="http://schemas.microsoft.com/office/drawing/2014/main" id="{1951F086-EEFA-6CB1-A630-2E6C7C5E8A5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20758062">
            <a:off x="10460643" y="2404794"/>
            <a:ext cx="929784" cy="906540"/>
          </a:xfrm>
          <a:prstGeom prst="rect">
            <a:avLst/>
          </a:prstGeom>
        </p:spPr>
      </p:pic>
      <p:pic>
        <p:nvPicPr>
          <p:cNvPr id="17" name="Picture 19">
            <a:extLst>
              <a:ext uri="{FF2B5EF4-FFF2-40B4-BE49-F238E27FC236}">
                <a16:creationId xmlns:a16="http://schemas.microsoft.com/office/drawing/2014/main" id="{9A5A4516-CA7F-DD65-9704-FE2F0A664E3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129431">
            <a:off x="1533137" y="4707661"/>
            <a:ext cx="819077" cy="853205"/>
          </a:xfrm>
          <a:prstGeom prst="rect">
            <a:avLst/>
          </a:prstGeom>
        </p:spPr>
      </p:pic>
      <p:sp>
        <p:nvSpPr>
          <p:cNvPr id="3" name="TextBox 7">
            <a:extLst>
              <a:ext uri="{FF2B5EF4-FFF2-40B4-BE49-F238E27FC236}">
                <a16:creationId xmlns:a16="http://schemas.microsoft.com/office/drawing/2014/main" id="{22DAC8EA-7ACB-6D10-A438-5893C30FA657}"/>
              </a:ext>
            </a:extLst>
          </p:cNvPr>
          <p:cNvSpPr txBox="1"/>
          <p:nvPr/>
        </p:nvSpPr>
        <p:spPr>
          <a:xfrm rot="20864881">
            <a:off x="820173" y="3068093"/>
            <a:ext cx="6770120" cy="1006601"/>
          </a:xfrm>
          <a:prstGeom prst="rect">
            <a:avLst/>
          </a:prstGeom>
        </p:spPr>
        <p:txBody>
          <a:bodyPr spcFirstLastPara="1" wrap="square" lIns="0" tIns="0" rIns="0" bIns="0" numCol="1" rtlCol="0" anchor="t">
            <a:prstTxWarp prst="textArchUp">
              <a:avLst/>
            </a:prstTxWarp>
            <a:spAutoFit/>
          </a:bodyPr>
          <a:lstStyle/>
          <a:p>
            <a:pPr algn="ctr">
              <a:lnSpc>
                <a:spcPts val="7435"/>
              </a:lnSpc>
            </a:pPr>
            <a:r>
              <a:rPr lang="en-US" sz="11134" b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arykate"/>
              </a:rPr>
              <a:t>Thank for listening!</a:t>
            </a:r>
          </a:p>
        </p:txBody>
      </p:sp>
      <p:sp>
        <p:nvSpPr>
          <p:cNvPr id="14" name="Freeform 16">
            <a:extLst>
              <a:ext uri="{FF2B5EF4-FFF2-40B4-BE49-F238E27FC236}">
                <a16:creationId xmlns:a16="http://schemas.microsoft.com/office/drawing/2014/main" id="{C97F9386-A823-A6DD-4390-D44DACBF0B97}"/>
              </a:ext>
            </a:extLst>
          </p:cNvPr>
          <p:cNvSpPr/>
          <p:nvPr/>
        </p:nvSpPr>
        <p:spPr>
          <a:xfrm>
            <a:off x="3135964" y="3410530"/>
            <a:ext cx="8412569" cy="3439586"/>
          </a:xfrm>
          <a:custGeom>
            <a:avLst/>
            <a:gdLst/>
            <a:ahLst/>
            <a:cxnLst/>
            <a:rect l="l" t="t" r="r" b="b"/>
            <a:pathLst>
              <a:path w="3579010" h="1480815">
                <a:moveTo>
                  <a:pt x="0" y="0"/>
                </a:moveTo>
                <a:lnTo>
                  <a:pt x="3579009" y="0"/>
                </a:lnTo>
                <a:lnTo>
                  <a:pt x="3579009" y="1480815"/>
                </a:lnTo>
                <a:lnTo>
                  <a:pt x="0" y="1480815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3540286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NEXTUNIQUEID" val="10114"/>
  <p:tag name="MMPROD_10812PHOTO" val=""/>
  <p:tag name="MMPROD_10812LOGO" val=""/>
  <p:tag name="MMPROD_THEME_BG_IMAGE" val=""/>
  <p:tag name="MMPROD_DATA" val="&lt;object type=&quot;10002&quot; unique_id=&quot;901&quot;&gt;&lt;property id=&quot;10007&quot; value=&quot;Next&quot;/&gt;&lt;property id=&quot;10008&quot; value=&quot;Back&quot;/&gt;&lt;property id=&quot;10009&quot; value=&quot;Ok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Chọn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G:\huong\Tư liệu up lên CTTĐT trường - tháng 4 - 2020\bài đã làm\video\truyện mùa hè ý nghĩa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8&amp;quot;/&amp;gt;&amp;lt;Answer FontName=&amp;quot;Calibri&amp;quot; IsBold=&amp;quot;0&amp;quot; IsItalic=&amp;quot;0&amp;quot; IsUnderline=&amp;quot;0&amp;quot; FontSize=&amp;quot;1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24&quot;&gt;&lt;property id=&quot;10002&quot; value=&quot;Truyện Mùa hè ý nghĩa&quot;/&gt;&lt;property id=&quot;10003&quot; value=&quot;0&quot;/&gt;&lt;property id=&quot;10004&quot; value=&quot;1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80&quot;/&gt;&lt;object type=&quot;10062&quot; unique_id=&quot;10026&quot;&gt;&lt;object type=&quot;10050&quot; unique_id=&quot;10027&quot;&gt;&lt;property id=&quot;10020&quot; value=&quot;2&quot;/&gt;&lt;property id=&quot;10102&quot; value=&quot;1&quot;/&gt;&lt;property id=&quot;10191&quot; value=&quot;-1&quot;/&gt;&lt;/object&gt;&lt;object type=&quot;10051&quot; unique_id=&quot;1002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3RvcHBlZCIvPg0KCQk8dWl0ZXh0IG5hbWU9IlNDUlVCQkFSU1RBVFVTX1BMQVlJTkciIHZhbHVlPSJQbGF5aW5nIi8+DQoJCTx1aXRleHQgbmFtZT0iU0NSVUJCQVJTVEFUVVNfTk9BVURJTyIgdmFsdWU9Ik5vIEF1ZGlvIi8+DQoJCTx1aXRleHQgbmFtZT0iU0NSVUJCQVJTVEFUVVNfVklEUExBWUlORyIgdmFsdWU9IlZpZGVvIFBsYXlpbmciLz4NCgkJPHVpdGV4dCBuYW1lPSJTQ1JVQkJBUlNUQVRVU19MT0FESU5HIiB2YWx1ZT0iTG9hZGluZyIvPg0KCQk8dWl0ZXh0IG5hbWU9IlNDUlVCQkFSU1RBVFVTX0JVRkZFUklORyIgdmFsdWU9IkJ1ZmZlcmluZyIvPg0KCQk8dWl0ZXh0IG5hbWU9IlNDUlVCQkFSU1RBVFVTX1FVRVNUSU9OIiB2YWx1ZT0iQW5zd2VyIFF1ZXN0aW9uIi8+DQoJCTx1aXRleHQgbmFtZT0iU0NSVUJCQVJTVEFUVVNfUkVWSUVXUVVJWiIgdmFsdWU9IlJldmlld2luZyBRdWl6Ii8+DQoJCTwhLS0gc3Vic3RpdHV0aW9uOiAlbSA9PSBtaW51dGVzIHJlbWFpbmluZyAtLT4NCgkJPCEtLSBzdWJzdGl0dXRpb246ICVzID09IHNlY29uZHMgcmVtYWluaW5nIC0tPg0KCQk8dWl0ZXh0IG5hbWU9IkVMQVBTRUQiIHZhbHVlPSIlbSBNaW51dGVzICVzIFNlY29uZHMgUmVtYWluaW5nIi8+DQoJCTx1aXRleHQgbmFtZT0iTk9URk9VTkQiIHZhbHVlPSJOb3RoaW5nIEZvdW5kIi8+DQoJCTx1aXRleHQgbmFtZT0iQVRUQUNITUVOVFMiIHZhbHVlPSJBdHRhY2htZW50cy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RhY3QiLz4NCgkJPHVpdGV4dCBuYW1lPSJUQUJfUVVJWiIgdmFsdWU9IlF1aXoiLz4NCgkJPHVpdGV4dCBuYW1lPSJUQUJfT1VUTElORSIgdmFsdWU9Ik91dGxpbmUiLz4NCgkJPHVpdGV4dCBuYW1lPSJUQUJfVEhVTUIiIHZhbHVlPSJUaHVtYiIvPg0KCQk8dWl0ZXh0IG5hbWU9IlRBQl9OT1RFUyIgdmFsdWU9Ik5vdGVzIi8+DQoJCTx1aXRleHQgbmFtZT0iVEFCX1NFQVJDSCIgdmFsdWU9IlNlYXJjaCIvPg0KCQk8dWl0ZXh0IG5hbWU9IlNMSURFX0hFQURJTkciIHZhbHVlPSJTbGlkZSBUaXRsZSIvPg0KCQk8dWl0ZXh0IG5hbWU9IkRVUkFUSU9OX0hFQURJTkciIHZhbHVlPSJEdXJhdGlvbiIvPg0KCQk8dWl0ZXh0IG5hbWU9IlNFQVJDSF9IRUFESU5HIiB2YWx1ZT0iU2VhcmNoIGZvciB0ZXh0OiIvPg0KCQk8dWl0ZXh0IG5hbWU9IlRIVU1CX0hFQURJTkciIHZhbHVlPSJTbGlkZSIvPg0KCQk8dWl0ZXh0IG5hbWU9IlRIVU1CX0lORk8iIHZhbHVlPSJTbGlkZSBUaXRsZS9EdXJhdGlvbiIvPg0KCQk8dWl0ZXh0IG5hbWU9IkFUVEFDSE5BTUVfSEVBRElORyIgdmFsdWU9IkZpbGUgTmFtZSIvPg0KCQk8dWl0ZXh0IG5hbWU9IkFUVEFDSFNJWkVfSEVBRElORyIgdmFsdWU9IlNpemUiLz4NCgkJPHVpdGV4dCBuYW1lPSJTTElERV9OT1RFUyIgdmFsdWU9IlNsaWRlIE5vdGVz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FVSVpQT0RfUVVJWl9BVFRFTVBUIiB2YWx1ZT0iUXVpeiBBdHRlbXB0OiIvPg0KCQk8dWl0ZXh0IG5hbWU9IlFVSVpQT0RfUVVJWl9BVFRFTVBUX1ZBTFVFIiB2YWx1ZT0iJW4gb2YgJXQiLz4NCgkJPHVpdGV4dCBuYW1lPSJRVUlaUE9EX1FVSVpfU0NPUkUiIHZhbHVlPSJTY29yZWQ6Ii8+DQoJCTx1aXRleHQgbmFtZT0iUVVJWlBPRF9RVUlaX1BBU1NTQ09SRSIgdmFsdWU9IlBhc3NpbmcgU2NvcmU6Ii8+DQoJCTx1aXRleHQgbmFtZT0iUVVJWlBPRF9RVUlaX01BWFNDT1JFIiB2YWx1ZT0iTWF4IFNjb3JlOiIvPg0KCQk8dWl0ZXh0IG5hbWU9IlFVSVpQT0RfUVVFU0FUTVBUX1NUUiIgdmFsdWU9IkF0dGVtcHQ6ICVuIG9mICV0Ii8+DQoJCTx1aXRleHQgbmFtZT0iUVVJWlBPRF9RVUVTVFlQRV9TVFIiIHZhbHVlPSJUeXBlOiAlcyIvPg0KCQk8dWl0ZXh0IG5hbWU9IlFVSVpQT0RfUVVFU1RZUEVfR1JEIiB2YWx1ZT0iR3JhZGVkIi8+DQoJCTx1aXRleHQgbmFtZT0iUVVJWlBPRF9RVUVTVFlQRV9TVlkiIHZhbHVlPSJTdXJ2ZXkiLz4NCgkJPHVpdGV4dCBuYW1lPSJRVUlaUE9EX1FVSVpBVE1QVF9JTkYiIHZhbHVlPSJJbmZpbml0ZSIvPg0KCQk8dWl0ZXh0IG5hbWU9IlFVSVpQT0RfUVVFU0FUTVBUX0lORiIgdmFsdWU9IkluZmluaXRlIi8+DQoJCTx1aXRleHQgbmFtZT0iV0FSTklOR01TR19ZRVNTVFJJTkciIHZhbHVlPSJZZXMiLz4NCgkJPHVpdGV4dCBuYW1lPSJXQVJOSU5HTVNHX05PU1RSSU5HIiB2YWx1ZT0iTm8iLz4NCgkJPHVpdGV4dCBuYW1lPSJXQVJOSU5HTVNHX1RJVExFU1RSSU5HIiB2YWx1ZT0iUXVpeiBOYXZpZ2F0aW9uIFdhcm5pbmciLz4NCgkJPHVpdGV4dCBuYW1lPSJXQVJOSU5HTVNHX01TR1NUUklORyIgdmFsdWU9IlRoZXJlIGFyZSB1bi1hdHRlbXB0ZWQgcXVlc3Rpb25zIGluIHRoaXMgUXVpei4mI3hBOyYjeEE7Q2xpY2tpbmcgWWVzIHdpbGwgdGFrZSB5b3Ugb3V0IG9mIHRoZSBRdWl6LiBDbGljayBObyB0byBjb250aW51ZSB0aGUgUXVpei4iLz4NCgkJPHVpdGV4dCBuYW1lPSJJTkZPUk1BVElPTl9IMjY0X0ZMQVNIUExBWUVSIiB2YWx1ZT0iVGhlIGN1cnJlbnQgdmVyc2lvbiBvZiBGbGFzaCBQbGF5ZXIgaW5zdGFsbGVkIG9uIHlvdXIgbWFjaGluZSBkb2VzIG5vdCBzdXBwb3J0IHRoaXMgdmlkZW8uIENsaWNrIG9uIHRoZSB2aWRlbyBhcmVhIHRvIGRvd25sb2FkIHRoZSBsYXRlc3Q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TaG93IHNpZGViYXIgdG8gcGFydGljaXBhbnRzIi8+DQoJCTx1aXRleHQgbmFtZT0iTVVURSIgdmFsdWU9Ik11dGUiLz4NCgkJPHVpdGV4dCBuYW1lPSJET0NXUkFQX1RJVExFIiB2YWx1ZT0iUHJlc2VudGVyIEZpbGUgQXR0YWNobWVudCIvPg0KCQk8dWl0ZXh0IG5hbWU9IkRPQ1dSQVBfTVNHIiB2YWx1ZT0iU2F2ZSB0byBNeSBDb21wdXRlciIvPg0KCQk8dWl0ZXh0IG5hbWU9IkRPQ1dSQVBfUFJPTVBUIiB2YWx1ZT0iQ2xpY2sgdG8gRG93bmxvYWQiLz4NCgk8L2xhbmd1YWdlPg0KCTxsYW5ndWFnZSBpZD0iYX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2KrYrdiw2YrYsSDYudmGINin2YTZhdix2YHZgtin2KoiLz4NCgkJPHVpdGV4dCBuYW1lPSJBVFRBQ0hNRU5UX1BSRVZJRVdfV0FSTklOR01TRyIgdmFsdWU9ItmE2Kcg2YrZhdmD2YYg2YHYqtitINin2YTZhdix2YHZgtin2Kog2YHZiiDZhtmF2Lcg2KfZhNmF2LnYp9mK2YbYqS4g2KfZhNix2KzYp9ihINin2LPYqtiu2K/Yp9mFINmG2LTYsSDZhNix2KTZitipINin2YTZhtiq2KfYptisLiIvPg0KCQk8dWl0ZXh0IG5hbWU9IlVOTkFNRURTTElERVRJVExFIiB2YWx1ZT0i2LTYsdmK2K3YqSAlbiIvPg0KCQk8dWl0ZXh0IG5hbWU9IkNPTExBQl9MT0NBTF9QTEFZQkFDS19NU0ciIHZhbHVlPSLZitis2LHZiiDYrdin2YTZitin2Ysg2KrYtNi62YrZhCDYp9mE2YXYrdiq2YjZiSDZhdit2YTZitin2YsuINin2YTYqti52KfZiNmGINmE2Kcg2YrYudmF2YQg2YHZiiDZh9iw2Kcg2KfZhNmI2LbYuS4iLz4NCgkJPHVpdGV4dCBuYW1lPSJDT0xMQUJfTE9DQUxfUExBWUJBQ0tfVElUTEUiIHZhbHVlPSLYqti02LrZitmEINmF2K3ZhNmKIi8+DQoJCTx1aXRleHQgbmFtZT0iQ09MTEFCX0xPQ0FMX1BMQVlCQUNLQlROIiB2YWx1ZT0i2YXZiNin2YHZgiIvPg0KCQk8IS0tIHN1YnN0aXR1dGlvbjogJW4gPT0gc2xpZGUgbnVtYmVyIC0tPg0KCQk8IS0tIHN1YnN0aXR1dGlvbjogJXQgPT0gdG90YWwgc2xpZGUgY291bnQgLS0+DQoJCTx1aXRleHQgbmFtZT0iU0NSVUJCQVJTVEFUVVNfU0xJREVJTkZPIiB2YWx1ZT0i2LTYsdmK2K3YqSAlbiAvICV0IHwgIi8+DQoJCTx1aXRleHQgbmFtZT0iU0NSVUJCQVJTVEFUVVNfU1RPUFBFRCIgdmFsdWU9ItmF2KrZiNmC2YEiLz4NCgkJPHVpdGV4dCBuYW1lPSJTQ1JVQkJBUlNUQVRVU19QTEFZSU5HIiB2YWx1ZT0i2YLZitivINin2YTYqti02LrZitmEIi8+DQoJCTx1aXRleHQgbmFtZT0iU0NSVUJCQVJTVEFUVVNfTk9BVURJTyIgdmFsdWU9ItmE2Kcg2YrZiNis2K8g2LXZiNiqIi8+DQoJCTx1aXRleHQgbmFtZT0iU0NSVUJCQVJTVEFUVVNfVklEUExBWUlORyIgdmFsdWU9Itin2YTZgdmK2K/ZitmIINmC2YrYryDYp9mE2KrYtNi62YrZhCIvPg0KCQk8dWl0ZXh0IG5hbWU9IlNDUlVCQkFSU1RBVFVTX0xPQURJTkciIHZhbHVlPSLZitis2LHZiiDYp9mE2KLZhiDYp9mE2KrYrdmF2YrZhC4uLiIvPg0KCQk8dWl0ZXh0IG5hbWU9IlNDUlVCQkFSU1RBVFVTX0JVRkZFUklORyIgdmFsdWU9ItmK2KzYsdmKINin2YTYotmGINin2YTYqtiu2LLZitmGINin2YTZhdik2YLYqiIvPg0KCQk8dWl0ZXh0IG5hbWU9IlNDUlVCQkFSU1RBVFVTX1FVRVNUSU9OIiB2YWx1ZT0i2KfZhNil2KzYp9io2Kkg2LnZhNmJINin2YTYs9ik2KfZhCIvPg0KCQk8dWl0ZXh0IG5hbWU9IlNDUlVCQkFSU1RBVFVTX1JFVklFV1FVSVoiIHZhbHVlPSLZhdix2KfYrNi52Kkg2KfZhNmF2LPYp9io2YLYqSIvPg0KCQk8IS0tIHN1YnN0aXR1dGlvbjogJW0gPT0gbWludXRlcyByZW1haW5pbmcgLS0+DQoJCTwhLS0gc3Vic3RpdHV0aW9uOiAlcyA9PSBzZWNvbmRzIHJlbWFpbmluZyAtLT4NCgkJPHVpdGV4dCBuYW1lPSJFTEFQU0VEIiB2YWx1ZT0iJW0g2K/Zgtin2KbZgiVzINir2YjYp9mGINmF2KrYqNmC2YrYqSIvPg0KCQk8dWl0ZXh0IG5hbWU9Ik5PVEZPVU5EIiB2YWx1ZT0i2YTZhSDZitmP2LnYq9ixINi52YTZiSDYtNmK2KEiLz4NCgkJPHVpdGV4dCBuYW1lPSJBVFRBQ0hNRU5UUyIgdmFsdWU9Itin2YTZhdix2YHZgtin2KoiLz4NCgkJPCEtLSBzdWJzdGl0dXRpb246ICVwID09IGN1cnJlbnQgc3BlYWtlcidzIHRpdGxlIC0tPg0KCQk8dWl0ZXh0IG5hbWU9IkJJT1dJTl9USVRMRSIgdmFsdWU9Itin2YTYs9mK2LHYqSDYp9mE2LDYp9iq2YrYqTogJXAiLz4NCgkJPHVpdGV4dCBuYW1lPSJCSU9CVE5fVElUTEUiIHZhbHVlPSLYp9mE2LPZitix2Kkg2KfZhNiw2KfYqtmK2KkiLz4NCgkJPHVpdGV4dCBuYW1lPSJESVZJREVSQlROX1RJVExFIiB2YWx1ZT0ifCIvPg0KCQk8dWl0ZXh0IG5hbWU9IkNPTlRBQ1RCVE5fVElUTEUiIHZhbHVlPSLYp9iq2LXYp9mEIi8+DQoJCTx1aXRleHQgbmFtZT0iVEFCX1FVSVoiIHZhbHVlPSLZhdiz2KfYqNmC2KkiLz4NCgkJPHVpdGV4dCBuYW1lPSJUQUJfT1VUTElORSIgdmFsdWU9ItmF2K7Yt9i3Ii8+DQoJCTx1aXRleHQgbmFtZT0iVEFCX1RIVU1CIiB2YWx1ZT0i2YXYtdi62ZHYsdipIi8+DQoJCTx1aXRleHQgbmFtZT0iVEFCX05PVEVTIiB2YWx1ZT0i2YXZhNin2K3YuNin2KoiLz4NCgkJPHVpdGV4dCBuYW1lPSJUQUJfU0VBUkNIIiB2YWx1ZT0i2KjYrdirIi8+DQoJCTx1aXRleHQgbmFtZT0iU0xJREVfSEVBRElORyIgdmFsdWU9Iti52YbZiNin2YYg2KfZhNi02LHZitit2KkgIi8+DQoJCTx1aXRleHQgbmFtZT0iRFVSQVRJT05fSEVBRElORyIgdmFsdWU9ItmF2K/YqSIvPg0KCQk8dWl0ZXh0IG5hbWU9IlNFQVJDSF9IRUFESU5HIiB2YWx1ZT0iOtin2YTYqNit2Ksg2LnZhiDZhti1Ii8+DQoJCTx1aXRleHQgbmFtZT0iVEhVTUJfSEVBRElORyIgdmFsdWU9Iti02LHZitit2KkiLz4NCgkJPHVpdGV4dCBuYW1lPSJUSFVNQl9JTkZPIiB2YWx1ZT0i2LnZhtmI2KfZhi/Zhdiv2Kkg2KfZhNi02LHZitit2KkiLz4NCgkJPHVpdGV4dCBuYW1lPSJBVFRBQ0hOQU1FX0hFQURJTkciIHZhbHVlPSLYp9iz2YUg2KfZhNmF2YTZgSIvPg0KCQk8dWl0ZXh0IG5hbWU9IkFUVEFDSFNJWkVfSEVBRElORyIgdmFsdWU9Itin2YTYrdis2YUiLz4NCgkJPHVpdGV4dCBuYW1lPSJTTElERV9OT1RFUyIgdmFsdWU9ItmF2YTYp9it2LjYp9iqINin2YTYtNix2YrYrdipIi8+DQoJCTx1aXRleHQgbmFtZT0iQ09VUlNFX1NUQVRVUyIgdmFsdWU9Itit2KfZhNipINin2YTZiNit2K/YqSIvPg0KCQk8dWl0ZXh0IG5hbWU9IlBBU1NFRF9TVFJJTkciIHZhbHVlPSLZhtis2KfYrSIvPg0KCQk8dWl0ZXh0IG5hbWU9IkZBSUxFRF9TVFJJTkciIHZhbHVlPSLZgdi02YQiLz4NCgkJPCEtLXF1aXogcG9kIGFuZCBtZXNzYWdlIGJveCB0ZXh0cy0tPg0KCQk8dWl0ZXh0IG5hbWU9IlFVSVpQT0RfUVVJWl9BVFRFTVBUIiB2YWx1ZT0i2LHZgtmFINin2YTZhdit2KfZiNmE2Kkg2YHZiiDYp9mE2YXYs9in2KjZgtipOiIvPg0KCQk8dWl0ZXh0IG5hbWU9IlFVSVpQT0RfUVVJWl9BVFRFTVBUX1ZBTFVFIiB2YWx1ZT0iJW4g2YXZhiAldCIvPg0KCQk8dWl0ZXh0IG5hbWU9IlFVSVpQT0RfUVVJWl9TQ09SRSIgdmFsdWU9IjrYp9mE2K/Ysdis2Kkg2KfZhNmF2LPYrNmE2KkiLz4NCgkJPHVpdGV4dCBuYW1lPSJRVUlaUE9EX1FVSVpfUEFTU1NDT1JFIiB2YWx1ZT0iOtiv2LHYrNipINin2YTZhtis2KfYrSIvPg0KCQk8dWl0ZXh0IG5hbWU9IlFVSVpQT0RfUVVJWl9NQVhTQ09SRSIgdmFsdWU9IjrYp9mE2K/Ysdis2Kkg2KfZhNmC2LXZiNmJIi8+DQoJCTx1aXRleHQgbmFtZT0iUVVJWlBPRF9RVUVTQVRNUFRfU1RSIiB2YWx1ZT0i2KfZhNmF2K3Yp9mI2YTYqSAlbiDZhdmGICV0Ii8+DQoJCTx1aXRleHQgbmFtZT0iUVVJWlBPRF9RVUVTVFlQRV9TVFIiIHZhbHVlPSLYp9mE2YbZiNi5OiAlcyIvPg0KCQk8dWl0ZXh0IG5hbWU9IlFVSVpQT0RfUVVFU1RZUEVfR1JEIiB2YWx1ZT0i2KrZhSDYqti12K3Zitit2YciLz4NCgkJPHVpdGV4dCBuYW1lPSJRVUlaUE9EX1FVRVNUWVBFX1NWWSIgdmFsdWU9Itin2LPYqti32YTYp9i5Ii8+DQoJCTx1aXRleHQgbmFtZT0iUVVJWlBPRF9RVUlaQVRNUFRfSU5GIiB2YWx1ZT0i2YTYpyDZhtmH2KfYptmKIi8+DQoJCTx1aXRleHQgbmFtZT0iUVVJWlBPRF9RVUVTQVRNUFRfSU5GIiB2YWx1ZT0i2YTYpyDZhtmH2KfYptmKIi8+DQoJCTx1aXRleHQgbmFtZT0iV0FSTklOR01TR19ZRVNTVFJJTkciIHZhbHVlPSLZhti52YUiLz4NCgkJPHVpdGV4dCBuYW1lPSJXQVJOSU5HTVNHX05PU1RSSU5HIiB2YWx1ZT0i2YTYpyIvPg0KCQk8dWl0ZXh0IG5hbWU9IldBUk5JTkdNU0dfVElUTEVTVFJJTkciIHZhbHVlPSLYqtit2LDZitixINi52YYg2KfZhNiq2YbZgtmEINmB2Yog2KfZhNmF2LPYp9io2YLYqSIvPg0KCQk8dWl0ZXh0IG5hbWU9IldBUk5JTkdNU0dfTVNHU1RSSU5HIiB2YWx1ZT0i2YfZhtin2YMg2KPYs9im2YTYqSDZhNmFINiq2KrZhSDYp9mE2KXYrNin2KjYqSDYudmE2YrZh9inINmB2Yog2KfZhNmF2LPYp9io2YLYqS4g2KfZhNmG2YLYsSDYudmE2Ykg2YbYudmFINiz2YrYrtix2KzZgyDZhdmGINin2YTZhdiz2KfYqNmC2KkuINin2YbZgtixINmE2Kcg2YTZhdiq2KfYqNi52Kkg2KfZhNmF2LPYp9io2YLYqS4iLz4NCgkJPHVpdGV4dCBuYW1lPSJJTkZPUk1BVElPTl9IMjY0X0ZMQVNIUExBWUVSIiB2YWx1ZT0i2YbYs9iu2KkgRmxhc2ggUGxheWVyICDYp9mE2YXYq9io2KrYqSDYrdin2YTZitin2Ysg2LnZhNmJINis2YfYp9iy2YMg2YTYpyDYqtiv2LnZhSDZh9iw2Kcg2KfZhNmB2YrYr9mK2YguINin2YbZgtixINi52YTZiSDZhdmG2LfZgtipINin2YTZgdmK2K/ZitmIINmE2KrZhtiy2YrZhCDYo9it2K/YqyDZhtiz2K7YqSDZhdmG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2KXYuNmH2KfYsSDYp9mE2LTYsdmK2Lcg2KfZhNis2KfZhtio2Yog2YTZhNmF2LTYp9ix2YPZitmGIi8+DQoJCTx1aXRleHQgbmFtZT0iTVVURSIgdmFsdWU9Iti12KfZhdiqIi8+DQoJCTx1aXRleHQgbmFtZT0iRE9DV1JBUF9USVRMRSIgdmFsdWU9Itin2YTZhdmE2YHYp9iqINin2YTZhdix2YHZgtipINmB2YogUHJlc2VudGVyIi8+DQoJCTx1aXRleHQgbmFtZT0iRE9DV1JBUF9NU0ciIHZhbHVlPSLYp9mE2K3Zgdi4INmB2Yog2KzZh9in2LIg2KfZhNmD2YXYqNmK2YjYqtixIi8+DQoJCTx1aXRleHQgbmFtZT0iRE9DV1JBUF9QUk9NUFQiIHZhbHVlPSLYp9mG2YLYsSDZh9mG2Kcg2YTZhNiq2YbYstmK2YQiLz4NCgk8L2xhbmd1YWdlPg0KCTxsYW5ndWFnZSBpZD0iZG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V2FybnVuZyBiZWltIMOWZmZuZW4gdm9uIEFubGFnZW4iLz4NCgkJPHVpdGV4dCBuYW1lPSJBVFRBQ0hNRU5UX1BSRVZJRVdfV0FSTklOR01TRyIgdmFsdWU9IkFuaMOkbmdlIGvDtm5uZW4gbmljaHQgaW0gVm9yc2NoYXUtTW9kdXMgZ2XDtmZmbmV0IHdlcmRlbi4gVmVyd2VuZGVuIFNpZSDigJ5WZXLDtmZmZW50bGljaGVu4oCcLCB1bSBkaWUgRXJnZWJuaXNzZSBhbnp1emVpZ2VuLiIvPg0KCQk8dWl0ZXh0IG5hbWU9IkNPTExBQl9MT0NBTF9QTEFZQkFDS19NU0ciIHZhbHVlPSJJbmhhbHQgd2lyZCBsb2thbCBnZXNwaWVsdC4gWnVzYW1tZW5hcmJlaXQgZnVua3Rpb25pZXJ0IGluIGRpZXNlbSBNb2R1cyBuaWNodC4iLz4NCgkJPHVpdGV4dCBuYW1lPSJDT0xMQUJfTE9DQUxfUExBWUJBQ0tfVElUTEUiIHZhbHVlPSJMb2thbGUgV2llZGVyZ2FiZSIvPg0KCQk8dWl0ZXh0IG5hbWU9IkNPTExBQl9MT0NBTF9QTEFZQkFDS0JUTiIgdmFsdWU9Ik9LIi8+DQoJCTx1aXRleHQgbmFtZT0iVU5OQU1FRFNMSURFVElUTEUiIHZhbHVlPSJGb2xpZSAlbiIvPg0KCQk8IS0tIHN1YnN0aXR1dGlvbjogJW4gPT0gc2xpZGUgbnVtYmVyIC0tPg0KCQk8IS0tIHN1YnN0aXR1dGlvbjogJXQgPT0gdG90YWwgc2xpZGUgY291bnQgLS0+DQoJCTx1aXRleHQgbmFtZT0iU0NSVUJCQVJTVEFUVVNfU0xJREVJTkZPIiB2YWx1ZT0iRm9saWUgJW4gLyAldCB8ICIvPg0KCQk8dWl0ZXh0IG5hbWU9IlNDUlVCQkFSU1RBVFVTX1NUT1BQRUQiIHZhbHVlPSJCZWVuZGV0Ii8+DQoJCTx1aXRleHQgbmFtZT0iU0NSVUJCQVJTVEFUVVNfUExBWUlORyIgdmFsdWU9IldpZWRlcmdhYmUiLz4NCgkJPHVpdGV4dCBuYW1lPSJTQ1JVQkJBUlNUQVRVU19OT0FVRElPIiB2YWx1ZT0iS2VpbiBBdWRpbyIvPg0KCQk8dWl0ZXh0IG5hbWU9IlNDUlVCQkFSU1RBVFVTX1ZJRFBMQVlJTkciIHZhbHVlPSJWaWRlbyB3aXJkIGFiZ2VzcGllbHQiLz4NCgkJPHVpdGV4dCBuYW1lPSJTQ1JVQkJBUlNUQVRVU19MT0FESU5HIiB2YWx1ZT0iTGFkZW4iLz4NCgkJPHVpdGV4dCBuYW1lPSJTQ1JVQkJBUlNUQVRVU19CVUZGRVJJTkciIHZhbHVlPSJQdWZmZXJuIi8+DQoJCTx1aXRleHQgbmFtZT0iU0NSVUJCQVJTVEFUVVNfUVVFU1RJT04iIHZhbHVlPSJGcmFnZSBiZWFudHdvcnRlbiIvPg0KCQk8dWl0ZXh0IG5hbWU9IlNDUlVCQkFSU1RBVFVTX1JFVklFV1FVSVoiIHZhbHVlPSJOb2NobWFscyBkdXJjaHNlaGVuIi8+DQoJCTwhLS0gc3Vic3RpdHV0aW9uOiAlbSA9PSBtaW51dGVzIHJlbWFpbmluZyAtLT4NCgkJPCEtLSBzdWJzdGl0dXRpb246ICVzID09IHNlY29uZHMgcmVtYWluaW5nIC0tPg0KCQk8dWl0ZXh0IG5hbWU9IkVMQVBTRUQiIHZhbHVlPSJSZXN0ZGF1ZXI6ICVtIE1pbnV0ZW4gJXMgU2VrdW5kZW4iLz4NCgkJPHVpdGV4dCBuYW1lPSJOT1RGT1VORCIgdmFsdWU9Ik5pY2h0cyBnZWZ1bmRlbiIvPg0KCQk8dWl0ZXh0IG5hbWU9IkFUVEFDSE1FTlRTIiB2YWx1ZT0iQW5sYWdlbiIvPg0KCQk8IS0tIHN1YnN0aXR1dGlvbjogJXAgPT0gY3VycmVudCBzcGVha2VyJ3MgdGl0bGUgLS0+DQoJCTx1aXRleHQgbmFtZT0iQklPV0lOX1RJVExFIiB2YWx1ZT0iU3ByZWNoZXI6ICVwIi8+DQoJCTx1aXRleHQgbmFtZT0iQklPQlROX1RJVExFIiB2YWx1ZT0iU3ByZWNoZXIiLz4NCgkJPHVpdGV4dCBuYW1lPSJESVZJREVSQlROX1RJVExFIiB2YWx1ZT0ifCIvPg0KCQk8dWl0ZXh0IG5hbWU9IkNPTlRBQ1RCVE5fVElUTEUiIHZhbHVlPSJLb250YWt0Ii8+DQoJCTx1aXRleHQgbmFtZT0iVEFCX1FVSVoiIHZhbHVlPSJRdWl6Ii8+DQoJCTx1aXRleHQgbmFtZT0iVEFCX09VVExJTkUiIHZhbHVlPSJTdHJ1a3R1ciIvPg0KCQk8dWl0ZXh0IG5hbWU9IlRBQl9USFVNQiIgdmFsdWU9Ik1pbmlhdHVyIi8+DQoJCTx1aXRleHQgbmFtZT0iVEFCX05PVEVTIiB2YWx1ZT0iTm90aXplbiIvPg0KCQk8dWl0ZXh0IG5hbWU9IlRBQl9TRUFSQ0giIHZhbHVlPSJTdWNoZW4iLz4NCgkJPHVpdGV4dCBuYW1lPSJTTElERV9IRUFESU5HIiB2YWx1ZT0iRm9saWVudGl0ZWwiLz4NCgkJPHVpdGV4dCBuYW1lPSJEVVJBVElPTl9IRUFESU5HIiB2YWx1ZT0iRGF1ZXIiLz4NCgkJPHVpdGV4dCBuYW1lPSJTRUFSQ0hfSEVBRElORyIgdmFsdWU9IlRleHQgc3VjaGVuOiIvPg0KCQk8dWl0ZXh0IG5hbWU9IlRIVU1CX0hFQURJTkciIHZhbHVlPSJGb2xpZSIvPg0KCQk8dWl0ZXh0IG5hbWU9IlRIVU1CX0lORk8iIHZhbHVlPSJGb2xpZW50aXRlbC9EYXVlciIvPg0KCQk8dWl0ZXh0IG5hbWU9IkFUVEFDSE5BTUVfSEVBRElORyIgdmFsdWU9IkRhdGVpbmFtZSIvPg0KCQk8dWl0ZXh0IG5hbWU9IkFUVEFDSFNJWkVfSEVBRElORyIgdmFsdWU9Ikdyw7bDn2UiLz4NCgkJPHVpdGV4dCBuYW1lPSJTTElERV9OT1RFUyIgdmFsdWU9IkZvbGllbm5vdGl6ZW4iLz4NCgkJPHVpdGV4dCBuYW1lPSJDT1VSU0VfU1RBVFVTIiB2YWx1ZT0iTW9kdWxzdGF0dXMiLz4NCgkJPHVpdGV4dCBuYW1lPSJQQVNTRURfU1RSSU5HIiB2YWx1ZT0iRXJmb2xncmVpY2giLz4NCgkJPHVpdGV4dCBuYW1lPSJGQUlMRURfU1RSSU5HIiB2YWx1ZT0iRmVobGdlc2NobGFnZW4iLz4NCgkJPCEtLXF1aXogcG9kIGFuZCBtZXNzYWdlIGJveCB0ZXh0cy0tPg0KCQk8dWl0ZXh0IG5hbWU9IlFVSVpQT0RfUVVJWl9BVFRFTVBUIiB2YWx1ZT0iUXVpenZlcnN1Y2g6Ii8+DQoJCTx1aXRleHQgbmFtZT0iUVVJWlBPRF9RVUlaX0FUVEVNUFRfVkFMVUUiIHZhbHVlPSIlbiB2b24gJXQiLz4NCgkJPHVpdGV4dCBuYW1lPSJRVUlaUE9EX1FVSVpfU0NPUkUiIHZhbHVlPSJFcnJlaWNodDoiLz4NCgkJPHVpdGV4dCBuYW1lPSJRVUlaUE9EX1FVSVpfUEFTU1NDT1JFIiB2YWx1ZT0iTWluZGVzdHB1bmt0emFobDoiLz4NCgkJPHVpdGV4dCBuYW1lPSJRVUlaUE9EX1FVSVpfTUFYU0NPUkUiIHZhbHVlPSJNYXhpbWFsZSBQdW5rdHphaGw6Ii8+DQoJCTx1aXRleHQgbmFtZT0iUVVJWlBPRF9RVUVTQVRNUFRfU1RSIiB2YWx1ZT0iVmVyc3VjaDogJW4gdm9uICV0Ii8+DQoJCTx1aXRleHQgbmFtZT0iUVVJWlBPRF9RVUVTVFlQRV9TVFIiIHZhbHVlPSJUeXA6ICVzIi8+DQoJCTx1aXRleHQgbmFtZT0iUVVJWlBPRF9RVUVTVFlQRV9HUkQiIHZhbHVlPSJCZXdlcnRldCIvPg0KCQk8dWl0ZXh0IG5hbWU9IlFVSVpQT0RfUVVFU1RZUEVfU1ZZIiB2YWx1ZT0iVW1mcmFnZSIvPg0KCQk8dWl0ZXh0IG5hbWU9IlFVSVpQT0RfUVVJWkFUTVBUX0lORiIgdmFsdWU9IlVuZW5kbGljaCIvPg0KCQk8dWl0ZXh0IG5hbWU9IlFVSVpQT0RfUVVFU0FUTVBUX0lORiIgdmFsdWU9IlVuZW5kbGljaCIvPg0KCQk8dWl0ZXh0IG5hbWU9IldBUk5JTkdNU0dfWUVTU1RSSU5HIiB2YWx1ZT0iSmEiLz4NCgkJPHVpdGV4dCBuYW1lPSJXQVJOSU5HTVNHX05PU1RSSU5HIiB2YWx1ZT0iTmVpbiIvPg0KCQk8dWl0ZXh0IG5hbWU9IldBUk5JTkdNU0dfVElUTEVTVFJJTkciIHZhbHVlPSJRdWl6bmF2aWdhdGlvbnN3YXJudW5nIi8+DQoJCTx1aXRleHQgbmFtZT0iV0FSTklOR01TR19NU0dTVFJJTkciIHZhbHVlPSJJbiBkaWVzZW0gUXVpeiBnaWJ0IGVzIHVuYmVhbnR3b3J0ZXRlIEZyYWdlbi4mI3hBOyYjeEE7V2VubiBTaWUgYXVmICZxdW90O0phJnF1b3Q7IGtsaWNrZW4sIHdpcmQgZGFzIFF1aXogYmVlbmRldC4gS2xpY2tlbiBTaWUgYXVmICZxdW90O05laW4mcXVvdDssIHVtIG1pdCBkZW0gUXVpeiBmb3J0enVmYWhyZW4uIi8+DQoJCTx1aXRleHQgbmFtZT0iSU5GT1JNQVRJT05fSDI2NF9GTEFTSFBMQVlFUiIgdmFsdWU9IkRhcyBWaWRlbyB3aXJkIHZvbiBkZXIgbW9tZW50YW4gYXVmIGRpZXNlbSBDb21wdXRlciBpbnN0YWxsaWVydGVuIFZlcnNpb24gdm9uIEZsYXNoIFBsYXllciBuaWNodCB1bnRlcnN0w7x0enQuIEtsaWNrZW4gU2llIGF1ZiBkZW4gVmlkZW9iZXJlaWNoLCB1bSBkaWUgYWt0dWVsbGUgVmVyc2lvbiB2b24gRmxhc2ggUGxheWVyIGhlcnVudGVyenVs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RGVuIFRlaWxuZWhtZXJuIGRpZSBTZWl0ZW5sZWlzdGUgYW56ZWlnZW4iLz4NCgkJPHVpdGV4dCBuYW1lPSJNVVRFIiB2YWx1ZT0iQXVzIi8+DQoJCTx1aXRleHQgbmFtZT0iRE9DV1JBUF9USVRMRSIgdmFsdWU9IlByZXNlbnRlci1BbmhhbmciLz4NCgkJPHVpdGV4dCBuYW1lPSJET0NXUkFQX01TRyIgdmFsdWU9IkF1ZiBtZWluZW0gQXJiZWl0c3BsYXR6IHNwZWljaGVybiIvPg0KCQk8dWl0ZXh0IG5hbWU9IkRPQ1dSQVBfUFJPTVBUIiB2YWx1ZT0iWnVtIEhlcnVudGVybGFkZW4ga2xpY2tlbiIvPg0KCTwvbGFuZ3VhZ2U+DQoJPGxhbmd1YWdlIGlkPSJm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VydGlzc2VtZW50IGNvbmNlcm5hbnQgbGEgcGnDqGNlIGpvaW50ZSIvPg0KCQk8dWl0ZXh0IG5hbWU9IkFUVEFDSE1FTlRfUFJFVklFV19XQVJOSU5HTVNHIiB2YWx1ZT0iTGVzIHBpw6hjZXMgam9pbnRlcyBuZSBwZXV2ZW50IHBhcyDDqnRyZSBvdXZlcnRlcyBlbiBtb2RlIEFwZXLDp3UuIFV0aWxpc2V6IGxhIHB1YmxpY2F0aW9uIHBvdXIgYWZmaWNoZXIgbGVzIHLDqXN1bHRhdHMuIi8+DQoJCTx1aXRleHQgbmFtZT0iQ09MTEFCX0xPQ0FMX1BMQVlCQUNLX01TRyIgdmFsdWU9IkxlIGNvbnRlbnUgZXN0IGx1IGxvY2FsZW1lbnQuIExhIGNvbGxhYm9yYXRpb24gbuKAmWVzdCBwYXMgcHJpc2UgZW4gY2hhcmdlIHBvdXIgY2UgbW9kZS4iLz4NCgkJPHVpdGV4dCBuYW1lPSJDT0xMQUJfTE9DQUxfUExBWUJBQ0tfVElUTEUiIHZhbHVlPSJMZWN0dXJlIGxvY2FsZSIvPg0KCQk8dWl0ZXh0IG5hbWU9IkNPTExBQl9MT0NBTF9QTEFZQkFDS0JUTiIgdmFsdWU9Ik9rIi8+DQoJCTx1aXRleHQgbmFtZT0iVU5OQU1FRFNMSURFVElUTEUiIHZhbHVlPSJEaWFwb3NpdGl2ZSAlbiIvPg0KCQk8IS0tIHN1YnN0aXR1dGlvbjogJW4gPT0gc2xpZGUgbnVtYmVyIC0tPg0KCQk8IS0tIHN1YnN0aXR1dGlvbjogJXQgPT0gdG90YWwgc2xpZGUgY291bnQgLS0+DQoJCTx1aXRleHQgbmFtZT0iU0NSVUJCQVJTVEFUVVNfU0xJREVJTkZPIiB2YWx1ZT0iRGlhcG9zaXRpdmUgJW4gLyAldCB8ICIvPg0KCQk8dWl0ZXh0IG5hbWU9IlNDUlVCQkFSU1RBVFVTX1NUT1BQRUQiIHZhbHVlPSJBcnLDqnTDqWUiLz4NCgkJPHVpdGV4dCBuYW1lPSJTQ1JVQkJBUlNUQVRVU19QTEFZSU5HIiB2YWx1ZT0iTGVjdHVyZSIvPg0KCQk8dWl0ZXh0IG5hbWU9IlNDUlVCQkFSU1RBVFVTX05PQVVESU8iIHZhbHVlPSJQYXMgZGUgc29uIi8+DQoJCTx1aXRleHQgbmFtZT0iU0NSVUJCQVJTVEFUVVNfVklEUExBWUlORyIgdmFsdWU9IkxlY3R1cmUgdmlkw6lvIGVuIGNvdXJzIi8+DQoJCTx1aXRleHQgbmFtZT0iU0NSVUJCQVJTVEFUVVNfTE9BRElORyIgdmFsdWU9IkNoYXJnZW1lbnQgZW4gY291cnMiLz4NCgkJPHVpdGV4dCBuYW1lPSJTQ1JVQkJBUlNUQVRVU19CVUZGRVJJTkciIHZhbHVlPSJNaXNlIGVuIG3DqW1vaXJlIi8+DQoJCTx1aXRleHQgbmFtZT0iU0NSVUJCQVJTVEFUVVNfUVVFU1RJT04iIHZhbHVlPSJSw6lwb25kcmUgw6AgbGEgcXVlc3Rpb24iLz4NCgkJPHVpdGV4dCBuYW1lPSJTQ1JVQkJBUlNUQVRVU19SRVZJRVdRVUlaIiB2YWx1ZT0iUsOpdmlzaW9uIGR1IHF1ZXN0aW9ubmFpcmUiLz4NCgkJPCEtLSBzdWJzdGl0dXRpb246ICVtID09IG1pbnV0ZXMgcmVtYWluaW5nIC0tPg0KCQk8IS0tIHN1YnN0aXR1dGlvbjogJXMgPT0gc2Vjb25kcyByZW1haW5pbmcgLS0+DQoJCTx1aXRleHQgbmFtZT0iRUxBUFNFRCIgdmFsdWU9IiVtIG1pbnV0ZXMgJXMgc2Vjb25kZXMgcmVzdGFudGVzIi8+DQoJCTx1aXRleHQgbmFtZT0iTk9URk9VTkQiIHZhbHVlPSJSaWVuIHRyb3V2w6kiLz4NCgkJPHVpdGV4dCBuYW1lPSJBVFRBQ0hNRU5UUyIgdmFsdWU9IlBpw6hjZXMgam9pbnRlcyIvPg0KCQk8IS0tIHN1YnN0aXR1dGlvbjogJXAgPT0gY3VycmVudCBzcGVha2VyJ3MgdGl0bGUgLS0+DQoJCTx1aXRleHQgbmFtZT0iQklPV0lOX1RJVExFIiB2YWx1ZT0iQmlvIDogJXAiLz4NCgkJPHVpdGV4dCBuYW1lPSJCSU9CVE5fVElUTEUiIHZhbHVlPSJCaW8gOiIvPg0KCQk8dWl0ZXh0IG5hbWU9IkRJVklERVJCVE5fVElUTEUiIHZhbHVlPSJ8Ii8+DQoJCTx1aXRleHQgbmFtZT0iQ09OVEFDVEJUTl9USVRMRSIgdmFsdWU9IkNvbnRhY3QiLz4NCgkJPHVpdGV4dCBuYW1lPSJUQUJfUVVJWiIgdmFsdWU9IlF1aXoiLz4NCgkJPHVpdGV4dCBuYW1lPSJUQUJfT1VUTElORSIgdmFsdWU9IlBsYW4iLz4NCgkJPHVpdGV4dCBuYW1lPSJUQUJfVEhVTUIiIHZhbHVlPSJEaWFwb3MiLz4NCgkJPHVpdGV4dCBuYW1lPSJUQUJfTk9URVMiIHZhbHVlPSJOb3RlcyIvPg0KCQk8dWl0ZXh0IG5hbWU9IlRBQl9TRUFSQ0giIHZhbHVlPSJSZWNoZXJjaGUiLz4NCgkJPHVpdGV4dCBuYW1lPSJTTElERV9IRUFESU5HIiB2YWx1ZT0iVGl0cmUgZGUgbGEgZGlhcG9zaXRpdmUiLz4NCgkJPHVpdGV4dCBuYW1lPSJEVVJBVElPTl9IRUFESU5HIiB2YWx1ZT0iRHVyw6llIi8+DQoJCTx1aXRleHQgbmFtZT0iU0VBUkNIX0hFQURJTkciIHZhbHVlPSJSZWNoZXJjaGUgZGUgdGV4dGUgOiIvPg0KCQk8dWl0ZXh0IG5hbWU9IlRIVU1CX0hFQURJTkciIHZhbHVlPSJEaWFwb3NpdGl2ZSIvPg0KCQk8dWl0ZXh0IG5hbWU9IlRIVU1CX0lORk8iIHZhbHVlPSJUaXRyZS9kdXLDqWUiLz4NCgkJPHVpdGV4dCBuYW1lPSJBVFRBQ0hOQU1FX0hFQURJTkciIHZhbHVlPSJOb20gZGUgZmljaGllciIvPg0KCQk8dWl0ZXh0IG5hbWU9IkFUVEFDSFNJWkVfSEVBRElORyIgdmFsdWU9IlRhaWxsZSIvPg0KCQk8dWl0ZXh0IG5hbWU9IlNMSURFX05PVEVTIiB2YWx1ZT0iQ29tbWVudGFpcmVzIGRlcyBkaWFwb3NpdGl2ZXMiLz4NCgkJPHVpdGV4dCBuYW1lPSJDT1VSU0VfU1RBVFVTIiB2YWx1ZT0iU3RhdHV0IGR1IG1vZHVsZSIvPg0KCQk8dWl0ZXh0IG5hbWU9IlBBU1NFRF9TVFJJTkciIHZhbHVlPSJSw6l1c3NpIi8+DQoJCTx1aXRleHQgbmFtZT0iRkFJTEVEX1NUUklORyIgdmFsdWU9IkVjaG91w6kiLz4NCgkJPCEtLXF1aXogcG9kIGFuZCBtZXNzYWdlIGJveCB0ZXh0cy0tPg0KCQk8dWl0ZXh0IG5hbWU9IlFVSVpQT0RfUVVJWl9BVFRFTVBUIiB2YWx1ZT0iVGVudGF0aXZlIGRlIHF1ZXN0aW9ubmFpcmUgOiIvPg0KCQk8dWl0ZXh0IG5hbWU9IlFVSVpQT0RfUVVJWl9BVFRFTVBUX1ZBTFVFIiB2YWx1ZT0iJW4gc3VyICV0Ii8+DQoJCTx1aXRleHQgbmFtZT0iUVVJWlBPRF9RVUlaX1NDT1JFIiB2YWx1ZT0iTm90ZSBvYnRlbnVlIDoiLz4NCgkJPHVpdGV4dCBuYW1lPSJRVUlaUE9EX1FVSVpfUEFTU1NDT1JFIiB2YWx1ZT0iTm90ZSBkJ2FkbWlzc2liaWxpdMOpwqA6Ii8+DQoJCTx1aXRleHQgbmFtZT0iUVVJWlBPRF9RVUlaX01BWFNDT1JFIiB2YWx1ZT0iTm90ZSBtYXhpbWFsZSA6Ii8+DQoJCTx1aXRleHQgbmFtZT0iUVVJWlBPRF9RVUVTQVRNUFRfU1RSIiB2YWx1ZT0iVGVudGF0aXZlIDogJW4gc3VyICV0Ii8+DQoJCTx1aXRleHQgbmFtZT0iUVVJWlBPRF9RVUVTVFlQRV9TVFIiIHZhbHVlPSJUeXBlOiAlcyIvPg0KCQk8dWl0ZXh0IG5hbWU9IlFVSVpQT0RfUVVFU1RZUEVfR1JEIiB2YWx1ZT0iTm90w6kiLz4NCgkJPHVpdGV4dCBuYW1lPSJRVUlaUE9EX1FVRVNUWVBFX1NWWSIgdmFsdWU9IkVucXXDqnRlIi8+DQoJCTx1aXRleHQgbmFtZT0iUVVJWlBPRF9RVUlaQVRNUFRfSU5GIiB2YWx1ZT0iSWxsaW1pdMOpIi8+DQoJCTx1aXRleHQgbmFtZT0iUVVJWlBPRF9RVUVTQVRNUFRfSU5GIiB2YWx1ZT0iSWxsaW1pdMOpIi8+DQoJCTx1aXRleHQgbmFtZT0iV0FSTklOR01TR19ZRVNTVFJJTkciIHZhbHVlPSJPdWkiLz4NCgkJPHVpdGV4dCBuYW1lPSJXQVJOSU5HTVNHX05PU1RSSU5HIiB2YWx1ZT0iTm9uIi8+DQoJCTx1aXRleHQgbmFtZT0iV0FSTklOR01TR19USVRMRVNUUklORyIgdmFsdWU9IkF2ZXJ0aXNzZW1lbnQgZGUgbmF2aWdhdGlvbiBkdSBxdWVzdGlvbm5haXJlIi8+DQoJCTx1aXRleHQgbmFtZT0iV0FSTklOR01TR19NU0dTVFJJTkciIHZhbHVlPSJWb3VzIG4nYXZleiBwYXMgcsOpcG9uZHUgw6AgY2VydGFpbmVzIHF1ZXN0aW9ucyBkZSBjZSBxdWVzdGlvbm5haXJlLiYjeEE7JiN4QTtTaSB2b3VzIGNsaXF1ZXogc3VyIE91aSwgdm91cyBxdWl0dGVyZXogbGUgcXVlc3Rpb25uYWlyZS4gQ2xpcXVleiBzdXIgTm9uIHBvdXIgY29udGludWVyIGxlIHF1ZXN0aW9ubmFpcmUuIi8+DQoJCTx1aXRleHQgbmFtZT0iSU5GT1JNQVRJT05fSDI2NF9GTEFTSFBMQVlFUiIgdmFsdWU9IkxhIHZlcnNpb24gZGUgRmxhc2ggUGxheWVyIGFjdHVlbGxlbWVudCBpbnN0YWxsw6llIHN1ciB2b3RyZSBtYWNoaW5lIG5lIHByZW5kIHBhcyBlbiBjaGFyZ2UgY2UgdHlwZSBkZSB2aWTDqW8uIENsaXF1ZXogc3VyIGxhIHpvbmUgdmlkw6lvIHBvdXIgdMOpbMOpY2hhcmdlciBsYSBkZXJuacOocmUgdmVyc2lvbiBkZS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bnRyZXIgbCdlbmNhZHLDqSBhdXggcGFydGljaXBhbnRzIi8+DQoJCTx1aXRleHQgbmFtZT0iTVVURSIgdmFsdWU9Ik11ZXQiLz4NCgkJPHVpdGV4dCBuYW1lPSJET0NXUkFQX1RJVExFIiB2YWx1ZT0iUGnDqGNlIGpvaW50ZSBQcmVzZW50ZXIiLz4NCgkJPHVpdGV4dCBuYW1lPSJET0NXUkFQX01TRyIgdmFsdWU9IkVucmVnaXN0cmVyIHN1ciBtb24gb3JkaW5hdGV1ciIvPg0KCQk8dWl0ZXh0IG5hbWU9IkRPQ1dSQVBfUFJPTVBUIiB2YWx1ZT0iQ2xpcXVlciBwb3VyIHTDqWzDqWNoYXJnZXIiLz4NCgk8L2xhbmd1YWdlPg0KCTxsYW5ndWFnZSBpZD0iamE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C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ua3u+S7mOODleOCoeOCpOODq+itpuWRiiIvPg0KCQk8dWl0ZXh0IG5hbWU9IkFUVEFDSE1FTlRfUFJFVklFV19XQVJOSU5HTVNHIiB2YWx1ZT0i5re75LuY44OV44Kh44Kk44Or44Gv44OX44Os44OT44Ol44O844Oi44O844OJ44Gn44Gv6ZaL44GN44G+44Gb44KT44CC44OR44OW44Oq44OD44K344Ol44KS5L2/55So44GX44Gm57WQ5p6c44KS6KGo56S644GX44Gm44GP44Gg44GV44GE44CCIi8+DQoJCTx1aXRleHQgbmFtZT0iQ09MTEFCX0xPQ0FMX1BMQVlCQUNLX01TRyIgdmFsdWU9IuOCs+ODs+ODhuODs+ODhOOBr+ODreODvOOCq+ODq+OBp+WGjeeUn+OBleOCjOOBpuOBhOOBvuOBmeOAguOBk+OBruODouODvOODieOBp+OBr+WFseWQjOS9nOalreOBp+OBjeOBvuOBm+OCk+OAgiIvPg0KCQk8dWl0ZXh0IG5hbWU9IkNPTExBQl9MT0NBTF9QTEFZQkFDS19USVRMRSIgdmFsdWU9IuODreODvOOCq+ODq+WGjeeUnyIvPg0KCQk8dWl0ZXh0IG5hbWU9IkNPTExBQl9MT0NBTF9QTEFZQkFDS0JUTiIgdmFsdWU9Ik9LIi8+DQoJCTx1aXRleHQgbmFtZT0iVU5OQU1FRFNMSURFVElUTEUiIHZhbHVlPSLjgrnjg6njgqTjg4kgOiAlbiIvPg0KCQk8IS0tIHN1YnN0aXR1dGlvbjogJW4gPT0gc2xpZGUgbnVtYmVyIC0tPg0KCQk8IS0tIHN1YnN0aXR1dGlvbjogJXQgPT0gdG90YWwgc2xpZGUgY291bnQgLS0+DQoJCTx1aXRleHQgbmFtZT0iU0NSVUJCQVJTVEFUVVNfU0xJREVJTkZPIiB2YWx1ZT0i44K544Op44Kk44OJIDogJW4gLyAldCB8ICIvPg0KCQk8dWl0ZXh0IG5hbWU9IlNDUlVCQkFSU1RBVFVTX1NUT1BQRUQiIHZhbHVlPSLlgZzmraIiLz4NCgkJPHVpdGV4dCBuYW1lPSJTQ1JVQkJBUlNUQVRVU19QTEFZSU5HIiB2YWx1ZT0i5YaN55Sf5LitIi8+DQoJCTx1aXRleHQgbmFtZT0iU0NSVUJCQVJTVEFUVVNfTk9BVURJTyIgdmFsdWU9Iumfs+WjsOOBquOBlyIvPg0KCQk8dWl0ZXh0IG5hbWU9IlNDUlVCQkFSU1RBVFVTX1ZJRFBMQVlJTkciIHZhbHVlPSLjg5Pjg4fjgqrlho3nlJ/kuK0iLz4NCgkJPHVpdGV4dCBuYW1lPSJTQ1JVQkJBUlNUQVRVU19MT0FESU5HIiB2YWx1ZT0i44Ot44O844OJ5LitIi8+DQoJCTx1aXRleHQgbmFtZT0iU0NSVUJCQVJTVEFUVVNfQlVGRkVSSU5HIiB2YWx1ZT0i44OQ44OD44OV44Kh5LitIi8+DQoJCTx1aXRleHQgbmFtZT0iU0NSVUJCQVJTVEFUVVNfUVVFU1RJT04iIHZhbHVlPSLos6rllY/jgavnrZTjgYjjgabkuIvjgZXjgYQiLz4NCgkJPHVpdGV4dCBuYW1lPSJTQ1JVQkJBUlNUQVRVU19SRVZJRVdRVUlaIiB2YWx1ZT0i44Kv44Kk44K644KS44Os44OT44Ol44O844GX44Gm44GE44G+44GZIi8+DQoJCTwhLS0gc3Vic3RpdHV0aW9uOiAlbSA9PSBtaW51dGVzIHJlbWFpbmluZyAtLT4NCgkJPCEtLSBzdWJzdGl0dXRpb246ICVzID09IHNlY29uZHMgcmVtYWluaW5nIC0tPg0KCQk8dWl0ZXh0IG5hbWU9IkVMQVBTRUQiIHZhbHVlPSLmrovjgoogOiAlbSDliIYgJXMg56eSIi8+DQoJCTx1aXRleHQgbmFtZT0iTk9URk9VTkQiIHZhbHVlPSLkvZXjgoLopovjgaTjgYvjgorjgb7jgZvjgpMiLz4NCgkJPHVpdGV4dCBuYW1lPSJBVFRBQ0hNRU5UUyIgdmFsdWU9Iua3u+S7mCIvPg0KCQk8IS0tIHN1YnN0aXR1dGlvbjogJXAgPT0gY3VycmVudCBzcGVha2VyJ3MgdGl0bGUgLS0+DQoJCTx1aXRleHQgbmFtZT0iQklPV0lOX1RJVExFIiB2YWx1ZT0i57WM5q20IDogJXAiLz4NCgkJPHVpdGV4dCBuYW1lPSJCSU9CVE5fVElUTEUiIHZhbHVlPSLntYzmrbQiLz4NCgkJPHVpdGV4dCBuYW1lPSJESVZJREVSQlROX1RJVExFIiB2YWx1ZT0ifCIvPg0KCQk8dWl0ZXh0IG5hbWU9IkNPTlRBQ1RCVE5fVElUTEUiIHZhbHVlPSLjgYrllY/jgYTlkIjjgo/jgZsiLz4NCgkJPHVpdGV4dCBuYW1lPSJUQUJfUVVJWiIgdmFsdWU9IuOCr+OCpOOCuiIvPg0KCQk8dWl0ZXh0IG5hbWU9IlRBQl9PVVRMSU5FIiB2YWx1ZT0i44Ki44Km44OI44Op44Kk44OzIi8+DQoJCTx1aXRleHQgbmFtZT0iVEFCX1RIVU1CIiB2YWx1ZT0i44K144Og44ON44O844OrIi8+DQoJCTx1aXRleHQgbmFtZT0iVEFCX05PVEVTIiB2YWx1ZT0i44OO44O844OIIi8+DQoJCTx1aXRleHQgbmFtZT0iVEFCX1NFQVJDSCIgdmFsdWU9IuaknOe0oiIvPg0KCQk8dWl0ZXh0IG5hbWU9IlNMSURFX0hFQURJTkciIHZhbHVlPSLjgrnjg6njgqTjg4njgr/jgqTjg4jjg6siLz4NCgkJPHVpdGV4dCBuYW1lPSJEVVJBVElPTl9IRUFESU5HIiB2YWx1ZT0i6ZW344GVIi8+DQoJCTx1aXRleHQgbmFtZT0iU0VBUkNIX0hFQURJTkciIHZhbHVlPSLmpJzntKLjgZnjgovjg4bjgq3jgrnjg4ggOiAiLz4NCgkJPHVpdGV4dCBuYW1lPSJUSFVNQl9IRUFESU5HIiB2YWx1ZT0i44K544Op44Kk44OJIi8+DQoJCTx1aXRleHQgbmFtZT0iVEhVTUJfSU5GTyIgdmFsdWU9IuOCueODqeOCpOODieOCv+OCpOODiOODqyAvIOmVt+OBlSIvPg0KCQk8dWl0ZXh0IG5hbWU9IkFUVEFDSE5BTUVfSEVBRElORyIgdmFsdWU9IuODleOCoeOCpOODq+WQjSIvPg0KCQk8dWl0ZXh0IG5hbWU9IkFUVEFDSFNJWkVfSEVBRElORyIgdmFsdWU9IuOCteOCpOOCuiIvPg0KCQk8dWl0ZXh0IG5hbWU9IlNMSURFX05PVEVTIiB2YWx1ZT0i44K544Op44Kk44OJ44OO44O844OIIi8+DQoJCTx1aXRleHQgbmFtZT0iQ09VUlNFX1NUQVRVUyIgdmFsdWU9IuODouOCuOODpeODvOODq+OCueODhuODvOOCv+OCuSIvPg0KCQk8dWl0ZXh0IG5hbWU9IlBBU1NFRF9TVFJJTkciIHZhbHVlPSLlkIjmoLwiLz4NCgkJPHVpdGV4dCBuYW1lPSJGQUlMRURfU1RSSU5HIiB2YWx1ZT0i5LiN5ZCI5qC8Ii8+DQoJCTwhLS1xdWl6IHBvZCBhbmQgbWVzc2FnZSBib3ggdGV4dHMtLT4NCgkJPHVpdGV4dCBuYW1lPSJRVUlaUE9EX1FVSVpfQVRURU1QVCIgdmFsdWU9IuOCr+OCpOOCuuippuihjOWbnuaVsCA6ICIvPg0KCQk8dWl0ZXh0IG5hbWU9IlFVSVpQT0RfUVVJWl9BVFRFTVBUX1ZBTFVFIiB2YWx1ZT0iJW4gLyAldCIvPg0KCQk8dWl0ZXh0IG5hbWU9IlFVSVpQT0RfUVVJWl9TQ09SRSIgdmFsdWU9IuOCueOCs+OCoiA6ICIvPg0KCQk8dWl0ZXh0IG5hbWU9IlFVSVpQT0RfUVVJWl9QQVNTU0NPUkUiIHZhbHVlPSLlkIjmoLzngrkgOiIvPg0KCQk8dWl0ZXh0IG5hbWU9IlFVSVpQT0RfUVVJWl9NQVhTQ09SRSIgdmFsdWU9IuacgOmrmOW+l+eCuSA6ICIvPg0KCQk8dWl0ZXh0IG5hbWU9IlFVSVpQT0RfUVVFU0FUTVBUX1NUUiIgdmFsdWU9IuippuihjOWbnuaVsCA6ICVuIC8gJXQiLz4NCgkJPHVpdGV4dCBuYW1lPSJRVUlaUE9EX1FVRVNUWVBFX1NUUiIgdmFsdWU9IuOCv+OCpOODlyA6ICVzIi8+DQoJCTx1aXRleHQgbmFtZT0iUVVJWlBPRF9RVUVTVFlQRV9HUkQiIHZhbHVlPSLoqZXkvqEiLz4NCgkJPHVpdGV4dCBuYW1lPSJRVUlaUE9EX1FVRVNUWVBFX1NWWSIgdmFsdWU9IuOCouODs+OCseODvOODiCIvPg0KCQk8dWl0ZXh0IG5hbWU9IlFVSVpQT0RfUVVJWkFUTVBUX0lORiIgdmFsdWU9IueEoeWItumZkCIvPg0KCQk8dWl0ZXh0IG5hbWU9IlFVSVpQT0RfUVVFU0FUTVBUX0lORiIgdmFsdWU9IueEoeWItumZkCIvPg0KCQk8dWl0ZXh0IG5hbWU9IldBUk5JTkdNU0dfWUVTU1RSSU5HIiB2YWx1ZT0i44Gv44GEIi8+DQoJCTx1aXRleHQgbmFtZT0iV0FSTklOR01TR19OT1NUUklORyIgdmFsdWU9IuOBhOOBhOOBiCIvPg0KCQk8dWl0ZXh0IG5hbWU9IldBUk5JTkdNU0dfVElUTEVTVFJJTkciIHZhbHVlPSLjgq/jgqTjgrrjga7jg4rjg5PjgrLjg7zjgrfjg6fjg7PjgavplqLjgZnjgovorablkYoiLz4NCgkJPHVpdGV4dCBuYW1lPSJXQVJOSU5HTVNHX01TR1NUUklORyIgdmFsdWU9IuOBk+OBruOCr+OCpOOCuuOBq+OBr+OAgeOBvuOBoOino+etlOOBl+OBpuOBhOOBquOBhOizquWVj+OBjOOBguOCiuOBvuOBmeOAgiYjeEE7JiN4QTsg44Kv44Kk44K644KS57WC5LqG44GZ44KL44Gr44Gv44CB44CM44Gv44GE44CN44KS44Kv44Oq44OD44Kv44GX44G+44GZ44CC44Kv44Kk44K644KS57aa6KGM44GZ44KL44Gr44Gv44CB44CM44GE44GE44GI44CN44KS44Kv44Oq44OD44Kv44GX44G+44GZ44CCIi8+DQoJCTx1aXRleHQgbmFtZT0iSU5GT1JNQVRJT05fSDI2NF9GTEFTSFBMQVlFUiIgdmFsdWU9IuOBiuS9v+OBhOOBruOCs+ODs+ODlOODpeODvOOCv+OBq+ePvuWcqOOCpOODs+OCueODiOODvOODq+OBleOCjOOBpuOBhOOCiyBGbGFzaCBQbGF5ZXIg44Gu44OQ44O844K444On44Oz44Gv44CB44GT44Gu44OT44OH44Kq44KS44K144Od44O844OI44GX44Gm44GE44G+44Gb44KT44CC5pyA5paw44GuIEZsYXNoIFBsYXllciDjgpLjg4Djgqbjg7Pjg63jg7zjg4njgZnjgovjgavjga/jgIHjg5Pjg4fjgqrpoJjln5/jgpLjgq/jg6rjg4Pjgq/jgZfjgabjgY/jgaDjgZXjgYT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44K144Kk44OJ44OQ44O844KS5Y+C5Yqg6ICF44Gr6KaL44Gb44KLIi8+DQoJCTx1aXRleHQgbmFtZT0iTVVURSIgdmFsdWU9IuODn+ODpeODvOODiCIvPg0KCQk8dWl0ZXh0IG5hbWU9IkRPQ1dSQVBfVElUTEUiIHZhbHVlPSJQcmVzZW50ZXIg5re75LuY44OV44Kh44Kk44OrIi8+DQoJCTx1aXRleHQgbmFtZT0iRE9DV1JBUF9NU0ciIHZhbHVlPSLjg57jgqTjgrPjg7Pjg5Tjg6Xjg7zjgr/jgavkv53lrZgiLz4NCgkJPHVpdGV4dCBuYW1lPSJET0NXUkFQX1BST01QVCIgdmFsdWU9IuOCr+ODquODg+OCr+OBl+OBpuODgOOCpuODs+ODreODvOODiSIvPg0KCTwvbGFuZ3VhZ2U+DQoJPGxhbmd1YWdlIGlkPSJrby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x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x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kFUVEFDSE1FTlRfUFJFVklFV19XQVJOSU5HTVNHX1RJVExFU1RSSU5HIiB2YWx1ZT0i7LKo67aAIO2MjOydvCDqsr3qs6AiLz4NCgkJPHVpdGV4dCBuYW1lPSJBVFRBQ0hNRU5UX1BSRVZJRVdfV0FSTklOR01TRyIgdmFsdWU9IuuvuOumrOuztOq4sCDrqqjrk5zsl5DshJzripQg7LKo67aAIO2MjOydvOydtCDsl7Trpqzsp4Ag7JWK7Iq164uI64ukLiDqsrDqs7zrpbwg67O066Ck66m0IOqyjOyLnCDquLDriqXsnYQg7IKs7Jqp7ZWY7Iut7Iuc7JikLiIvPg0KCQk8dWl0ZXh0IG5hbWU9IkNPTExBQl9MT0NBTF9QTEFZQkFDS19NU0ciIHZhbHVlPSLsvZjthZDtirjqsIAg66Gc7Lus7JeQ7IScIOyerOyDnSDspJHsnoXri4jri6QuIOydtCDrqqjrk5zsl5DshJzripQg6rO164+ZIOyekeyXheydhCDsiJjtlontlaAg7IiYIOyXhuyKteuLiOuLpC4iLz4NCgkJPHVpdGV4dCBuYW1lPSJDT0xMQUJfTE9DQUxfUExBWUJBQ0tfVElUTEUiIHZhbHVlPSLroZzsu6wg7J6s7IOdIi8+DQoJCTx1aXRleHQgbmFtZT0iQ09MTEFCX0xPQ0FMX1BMQVlCQUNLQlROIiB2YWx1ZT0i7ZmV7J24Ii8+DQoJCTx1aXRleHQgbmFtZT0iVU5OQU1FRFNMSURFVElUTEUiIHZhbHVlPSLsiqzrnbzsnbTrk5wgJW4iLz4NCgkJPCEtLSBzdWJzdGl0dXRpb246ICVuID09IHNsaWRlIG51bWJlciAtLT4NCgkJPCEtLSBzdWJzdGl0dXRpb246ICV0ID09IHRvdGFsIHNsaWRlIGNvdW50IC0tPg0KCQk8dWl0ZXh0IG5hbWU9IlNDUlVCQkFSU1RBVFVTX1NMSURFSU5GTyIgdmFsdWU9IuyKrOudvOydtOuTnCAlbiAvICV0IHwgIi8+DQoJCTx1aXRleHQgbmFtZT0iU0NSVUJCQVJTVEFUVVNfU1RPUFBFRCIgdmFsdWU9IuykkeyngOuQqCIvPg0KCQk8dWl0ZXh0IG5hbWU9IlNDUlVCQkFSU1RBVFVTX1BMQVlJTkciIHZhbHVlPSLsnqzsg50iLz4NCgkJPHVpdGV4dCBuYW1lPSJTQ1JVQkJBUlNUQVRVU19OT0FVRElPIiB2YWx1ZT0i7Jik65SU7JikIOyXhuydjCIvPg0KCQk8dWl0ZXh0IG5hbWU9IlNDUlVCQkFSU1RBVFVTX1ZJRFBMQVlJTkciIHZhbHVlPSLruYTrlJTsmKQg7J6s7IOdIOykkSIvPg0KCQk8dWl0ZXh0IG5hbWU9IlNDUlVCQkFSU1RBVFVTX0xPQURJTkciIHZhbHVlPSLroZzrlKkiLz4NCgkJPHVpdGV4dCBuYW1lPSJTQ1JVQkJBUlNUQVRVU19CVUZGRVJJTkciIHZhbHVlPSLrsoTtjbzrp4EiLz4NCgkJPHVpdGV4dCBuYW1lPSJTQ1JVQkJBUlNUQVRVU19RVUVTVElPTiIgdmFsdWU9IuyniOusuOyXkCDri7XtlZjquLAiLz4NCgkJPHVpdGV4dCBuYW1lPSJTQ1JVQkJBUlNUQVRVU19SRVZJRVdRVUlaIiB2YWx1ZT0i7KeI66y4IOuLpOyLnOuztOq4sCIvPg0KCQk8IS0tIHN1YnN0aXR1dGlvbjogJW0gPT0gbWludXRlcyByZW1haW5pbmcgLS0+DQoJCTwhLS0gc3Vic3RpdHV0aW9uOiAlcyA9PSBzZWNvbmRzIHJlbWFpbmluZyAtLT4NCgkJPHVpdGV4dCBuYW1lPSJFTEFQU0VEIiB2YWx1ZT0iJW3rtoQgJXPstIgg64Ko7J2MIi8+DQoJCTx1aXRleHQgbmFtZT0iTk9URk9VTkQiIHZhbHVlPSLsl4bsnYwiLz4NCgkJPHVpdGV4dCBuYW1lPSJBVFRBQ0hNRU5UUyIgdmFsdWU9IuyyqOu2gCDtjIzsnbwiLz4NCgkJPCEtLSBzdWJzdGl0dXRpb246ICVwID09IGN1cnJlbnQgc3BlYWtlcidzIHRpdGxlIC0tPg0KCQk8dWl0ZXh0IG5hbWU9IkJJT1dJTl9USVRMRSIgdmFsdWU9IuqyveugpSDshozqsJw6ICVwIi8+DQoJCTx1aXRleHQgbmFtZT0iQklPQlROX1RJVExFIiB2YWx1ZT0i6rK966ClIOyGjOqwnCIvPg0KCQk8dWl0ZXh0IG5hbWU9IkRJVklERVJCVE5fVElUTEUiIHZhbHVlPSJ8Ii8+DQoJCTx1aXRleHQgbmFtZT0iQ09OVEFDVEJUTl9USVRMRSIgdmFsdWU9IuyXsOudveyymCIvPg0KCQk8dWl0ZXh0IG5hbWU9IlRBQl9RVUlaIiB2YWx1ZT0i7YC07KaIIi8+DQoJCTx1aXRleHQgbmFtZT0iVEFCX09VVExJTkUiIHZhbHVlPSLqsJzsmpQiLz4NCgkJPHVpdGV4dCBuYW1lPSJUQUJfVEhVTUIiIHZhbHVlPSLstpXshoztjJAiLz4NCgkJPHVpdGV4dCBuYW1lPSJUQUJfTk9URVMiIHZhbHVlPSLrhbjtirgiLz4NCgkJPHVpdGV4dCBuYW1lPSJUQUJfU0VBUkNIIiB2YWx1ZT0i6rKA7IOJIi8+DQoJCTx1aXRleHQgbmFtZT0iU0xJREVfSEVBRElORyIgdmFsdWU9IuyKrOudvOydtOuTnCDsoJzrqqkiLz4NCgkJPHVpdGV4dCBuYW1lPSJEVVJBVElPTl9IRUFESU5HIiB2YWx1ZT0i7J6s7IOd7Iuc6rCEIi8+DQoJCTx1aXRleHQgbmFtZT0iU0VBUkNIX0hFQURJTkciIHZhbHVlPSLthY3siqTtirgg6rKA7IOJOiIvPg0KCQk8dWl0ZXh0IG5hbWU9IlRIVU1CX0hFQURJTkciIHZhbHVlPSLsiqzrnbzsnbTrk5wiLz4NCgkJPHVpdGV4dCBuYW1lPSJUSFVNQl9JTkZPIiB2YWx1ZT0i7KCc66qpL+yerOyDneyLnOqwhCIvPg0KCQk8dWl0ZXh0IG5hbWU9IkFUVEFDSE5BTUVfSEVBRElORyIgdmFsdWU9Iu2MjOydvCDsnbTrpoQiLz4NCgkJPHVpdGV4dCBuYW1lPSJBVFRBQ0hTSVpFX0hFQURJTkciIHZhbHVlPSLtgazquLAiLz4NCgkJPHVpdGV4dCBuYW1lPSJTTElERV9OT1RFUyIgdmFsdWU9IuyKrOudvOydtOuTnCDrhbjtirgiLz4NCgkJPHVpdGV4dCBuYW1lPSJDT1VSU0VfU1RBVFVTIiB2YWx1ZT0i66qo65OIIOyDge2DnCIvPg0KCQk8dWl0ZXh0IG5hbWU9IlBBU1NFRF9TVFJJTkciIHZhbHVlPSLtlanqsqkiLz4NCgkJPHVpdGV4dCBuYW1lPSJGQUlMRURfU1RSSU5HIiB2YWx1ZT0i67aI7ZWp6rKpIi8+DQoJCTwhLS1xdWl6IHBvZCBhbmQgbWVzc2FnZSBib3ggdGV4dHMtLT4NCgkJPHVpdGV4dCBuYW1lPSJRVUlaUE9EX1FVSVpfQVRURU1QVCIgdmFsdWU9Iu2AtOymiCDsi5zrj4Qg7Zqf7IiYOiIvPg0KCQk8dWl0ZXh0IG5hbWU9IlFVSVpQT0RfUVVJWl9BVFRFTVBUX1ZBTFVFIiB2YWx1ZT0iJW4vJXQiLz4NCgkJPHVpdGV4dCBuYW1lPSJRVUlaUE9EX1FVSVpfU0NPUkUiIHZhbHVlPSLrk53soJA6Ii8+DQoJCTx1aXRleHQgbmFtZT0iUVVJWlBPRF9RVUlaX1BBU1NTQ09SRSIgdmFsdWU9Iu2GteqzvCDsoJDsiJg6Ii8+DQoJCTx1aXRleHQgbmFtZT0iUVVJWlBPRF9RVUlaX01BWFNDT1JFIiB2YWx1ZT0i7LWc6rOgIOygkOyImDoiLz4NCgkJPHVpdGV4dCBuYW1lPSJRVUlaUE9EX1FVRVNBVE1QVF9TVFIiIHZhbHVlPSLsi5zrj4Qg7Zqf7IiYOiAlbi8ldCIvPg0KCQk8dWl0ZXh0IG5hbWU9IlFVSVpQT0RfUVVFU1RZUEVfU1RSIiB2YWx1ZT0i7Jyg7ZiVOiAlcyIvPg0KCQk8dWl0ZXh0IG5hbWU9IlFVSVpQT0RfUVVFU1RZUEVfR1JEIiB2YWx1ZT0i7KCQ7IiYIOunpOq4sOq4sCDsmYTro4wiLz4NCgkJPHVpdGV4dCBuYW1lPSJRVUlaUE9EX1FVRVNUWVBFX1NWWSIgdmFsdWU9IuyEpOusuCDsobDsgqwiLz4NCgkJPHVpdGV4dCBuYW1lPSJRVUlaUE9EX1FVSVpBVE1QVF9JTkYiIHZhbHVlPSLrrLTtlZwiLz4NCgkJPHVpdGV4dCBuYW1lPSJRVUlaUE9EX1FVRVNBVE1QVF9JTkYiIHZhbHVlPSLrrLTtlZwiLz4NCgkJPHVpdGV4dCBuYW1lPSJXQVJOSU5HTVNHX1lFU1NUUklORyIgdmFsdWU9IuyYiCIvPg0KCQk8dWl0ZXh0IG5hbWU9IldBUk5JTkdNU0dfTk9TVFJJTkciIHZhbHVlPSLslYTri4jsmKQiLz4NCgkJPHVpdGV4dCBuYW1lPSJXQVJOSU5HTVNHX1RJVExFU1RSSU5HIiB2YWx1ZT0i7YC07KaIIOuCtOu5hOqyjOydtOyFmCDqsr3qs6AiLz4NCgkJPHVpdGV4dCBuYW1lPSJXQVJOSU5HTVNHX01TR1NUUklORyIgdmFsdWU9IuydtCDtgLTspojsl5DshJwg7Iuc64+E7ZWY7KeAIOyViuydgCDsp4jrrLjsnbQg7J6I7Iq164uI64ukLiYjeEE7JiN4QTvtgLTspojrpbwg7KKF66OM7ZWY66Ck66m0IFvsmIhd66W8IO2BtOumre2VmOqzoCwg7YC07KaI66W8IOqzhOyGje2VmOugpOuptCBb7JWE64uI7JikXeulvCDtgbTrpq3tlZjsi63si5zsmKQuIi8+DQoJCTx1aXRleHQgbmFtZT0iSU5GT1JNQVRJT05fSDI2NF9GTEFTSFBMQVlFUiIgdmFsdWU9IuyLnOyKpO2FnOyXkCDshKTsuZjrkJjslrQg7J6I64qUIO2YhOyerCDrsoTsoITsnZggRmxhc2ggUGxheWVy64qUIOydtCDruYTrlJTsmKTrpbwg7KeA7JuQ7ZWY7KeAIOyViuyKteuLiOuLpC4g7LWc7IugIEZsYXNoIFBsYXllcuulvCDri6TsmrTroZzrk5ztlZjroKTrqbQg67mE65SU7JikIOyYgeyXreydhCDtgbTrpq3tlZjsi63si5zsmKQ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ywuOyXrOyekOyXkOqyjCDshLjroZwg66eJ64yAIOuztOydtOq4sCIvPg0KCQk8dWl0ZXh0IG5hbWU9Ik1VVEUiIHZhbHVlPSLsnYzshozqsbAiLz4NCgkJPHVpdGV4dCBuYW1lPSJET0NXUkFQX1RJVExFIiB2YWx1ZT0iUHJlc2VudGVyIO2MjOydvCDssqjrtoAiLz4NCgkJPHVpdGV4dCBuYW1lPSJET0NXUkFQX01TRyIgdmFsdWU9IuuCtCDsu7Ttk6jthLDsl5Ag7KCA7J6lIi8+DQoJCTx1aXRleHQgbmFtZT0iRE9DV1JBUF9QUk9NUFQiIHZhbHVlPSLtgbTrpq3tlZjsl6wg64uk7Jq066Gc65OcIi8+DQoJPC9sYW5ndWFnZT4NCgk8bGFuZ3VhZ2UgaWQ9ImVz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2aXNvIGRlIGFyY2hpdm8gYWRqdW50byIvPg0KCQk8dWl0ZXh0IG5hbWU9IkFUVEFDSE1FTlRfUFJFVklFV19XQVJOSU5HTVNHIiB2YWx1ZT0iTm8gZXMgcG9zaWJsZSBhYnJpciBsb3MgYXJjaGl2b3MgYWRqdW50b3MgZW4gZWwgbW9kbyBkZSBwcmV2aXN1YWxpemFjacOzbi4gVXNlIFB1YmxpY2FyIHBhcmEgdmVyIGxvcyByZXN1bHRhZG9zLiIvPg0KCQk8dWl0ZXh0IG5hbWU9IkNPTExBQl9MT0NBTF9QTEFZQkFDS19NU0ciIHZhbHVlPSJFbCBjb250ZW5pZG8gc2UgZXN0w6EgcmVwcm9kdWNpZW5kbyBsb2NhbG1lbnRlLiBMYSBjb2xhYm9yYWNpw7NuIG5vIGZ1bmNpb25hIGVuIGVzdGUgbW9kby4iLz4NCgkJPHVpdGV4dCBuYW1lPSJDT0xMQUJfTE9DQUxfUExBWUJBQ0tfVElUTEUiIHZhbHVlPSJSZXByb2R1Y2Npw7NuIGxvY2FsIi8+DQoJCTx1aXRleHQgbmFtZT0iQ09MTEFCX0xPQ0FMX1BMQVlCQUNLQlROIiB2YWx1ZT0iT2siLz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RldGVuaWRhIi8+DQoJCTx1aXRleHQgbmFtZT0iU0NSVUJCQVJTVEFUVVNfUExBWUlORyIgdmFsdWU9IlJlcHJvZHVjaWVuZG8iLz4NCgkJPHVpdGV4dCBuYW1lPSJTQ1JVQkJBUlNUQVRVU19OT0FVRElPIiB2YWx1ZT0iU2luIHNvbmlkbyIvPg0KCQk8dWl0ZXh0IG5hbWU9IlNDUlVCQkFSU1RBVFVTX1ZJRFBMQVlJTkciIHZhbHVlPSJWw61kZW8gZW4gcmVwcm9kLiIvPg0KCQk8dWl0ZXh0IG5hbWU9IlNDUlVCQkFSU1RBVFVTX0xPQURJTkciIHZhbHVlPSJDYXJnYW5kbyIvPg0KCQk8dWl0ZXh0IG5hbWU9IlNDUlVCQkFSU1RBVFVTX0JVRkZFUklORyIgdmFsdWU9IkFsbWFjZW5hbmRvIGVuIGLDumZlciIvPg0KCQk8dWl0ZXh0IG5hbWU9IlNDUlVCQkFSU1RBVFVTX1FVRVNUSU9OIiB2YWx1ZT0iQ29udGVzdGFyIHByZWd1bnRhIi8+DQoJCTx1aXRleHQgbmFtZT0iU0NSVUJCQVJTVEFUVVNfUkVWSUVXUVVJWiIgdmFsdWU9IlJldmlzYW5kbyBwcnVlYmEiLz4NCgkJPCEtLSBzdWJzdGl0dXRpb246ICVtID09IG1pbnV0ZXMgcmVtYWluaW5nIC0tPg0KCQk8IS0tIHN1YnN0aXR1dGlvbjogJXMgPT0gc2Vjb25kcyByZW1haW5pbmcgLS0+DQoJCTx1aXRleHQgbmFtZT0iRUxBUFNFRCIgdmFsdWU9IiVtIG1pbnV0b3MgJXMgc2VndW5kb3MgcmVzdGFudGVzIi8+DQoJCTx1aXRleHQgbmFtZT0iTk9URk9VTkQiIHZhbHVlPSJObyBzZSBoYSBlbmNvbnRyYWRvIG5hZGEiLz4NCgkJPHVpdGV4dCBuYW1lPSJBVFRBQ0hNRU5UUyIgdmFsdWU9IkFyY2hpdm9zIGFkanVudG9zIi8+DQoJCTwhLS0gc3Vic3RpdHV0aW9uOiAlcCA9PSBjdXJyZW50IHNwZWFrZXIncyB0aXRsZSAtLT4NCgkJPHVpdGV4dCBuYW1lPSJCSU9XSU5fVElUTEUiIHZhbHVlPSJCaW9ncmFmw61hOiAlcCIvPg0KCQk8dWl0ZXh0IG5hbWU9IkJJT0JUTl9USVRMRSIgdmFsdWU9IkJpb2dyYWbDrWEiLz4NCgkJPHVpdGV4dCBuYW1lPSJESVZJREVSQlROX1RJVExFIiB2YWx1ZT0ifCIvPg0KCQk8dWl0ZXh0IG5hbWU9IkNPTlRBQ1RCVE5fVElUTEUiIHZhbHVlPSJDb250YWN0byIvPg0KCQk8dWl0ZXh0IG5hbWU9IlRBQl9RVUlaIiB2YWx1ZT0iUHJ1ZWJhIi8+DQoJCTx1aXRleHQgbmFtZT0iVEFCX09VVExJTkUiIHZhbHVlPSJDb250b3JubyIvPg0KCQk8dWl0ZXh0IG5hbWU9IlRBQl9USFVNQiIgdmFsdWU9Ik1pbmlhdC4iLz4NCgkJPHVpdGV4dCBuYW1lPSJUQUJfTk9URVMiIHZhbHVlPSJOb3RhcyIvPg0KCQk8dWl0ZXh0IG5hbWU9IlRBQl9TRUFSQ0giIHZhbHVlPSJCdXNjYXIiLz4NCgkJPHVpdGV4dCBuYW1lPSJTTElERV9IRUFESU5HIiB2YWx1ZT0iVMOtdHVsbyBkZSBkaWFwb3NpdGl2YSIvPg0KCQk8dWl0ZXh0IG5hbWU9IkRVUkFUSU9OX0hFQURJTkciIHZhbHVlPSJEdXJhYy4iLz4NCgkJPHVpdGV4dCBuYW1lPSJTRUFSQ0hfSEVBRElORyIgdmFsdWU9IkJ1c2NhciB0ZXh0bzoiLz4NCgkJPHVpdGV4dCBuYW1lPSJUSFVNQl9IRUFESU5HIiB2YWx1ZT0iRGlhcG9zaXRpdmEiLz4NCgkJPHVpdGV4dCBuYW1lPSJUSFVNQl9JTkZPIiB2YWx1ZT0iRHVyLi9Uw610LiBkaWFwLiIvPg0KCQk8dWl0ZXh0IG5hbWU9IkFUVEFDSE5BTUVfSEVBRElORyIgdmFsdWU9Ik5vbWJyZSBkZSBhcmNoaXZvIi8+DQoJCTx1aXRleHQgbmFtZT0iQVRUQUNIU0laRV9IRUFESU5HIiB2YWx1ZT0iVGFtYcOxbyIvPg0KCQk8dWl0ZXh0IG5hbWU9IlNMSURFX05PVEVTIiB2YWx1ZT0iTm90YXMgZGUgZGlhcG9zaXRpdmEiLz4NCgkJPHVpdGV4dCBuYW1lPSJDT1VSU0VfU1RBVFVTIiB2YWx1ZT0iRXN0YWRvIGRlIG1vZHVsbyIvPg0KCQk8dWl0ZXh0IG5hbWU9IlBBU1NFRF9TVFJJTkciIHZhbHVlPSJBcHJvYmFkbyIvPg0KCQk8dWl0ZXh0IG5hbWU9IkZBSUxFRF9TVFJJTkciIHZhbHVlPSJTdXNwZW5zbyIvPg0KCQk8IS0tcXVpeiBwb2QgYW5kIG1lc3NhZ2UgYm94IHRleHRzLS0+DQoJCTx1aXRleHQgbmFtZT0iUVVJWlBPRF9RVUlaX0FUVEVNUFQiIHZhbHVlPSJJbnRlbnRvIGRlIHBydWViYToiLz4NCgkJPHVpdGV4dCBuYW1lPSJRVUlaUE9EX1FVSVpfQVRURU1QVF9WQUxVRSIgdmFsdWU9IiVuIGRlICV0Ii8+DQoJCTx1aXRleHQgbmFtZT0iUVVJWlBPRF9RVUlaX1NDT1JFIiB2YWx1ZT0iUHVudHVhY2nDs246Ii8+DQoJCTx1aXRleHQgbmFtZT0iUVVJWlBPRF9RVUlaX1BBU1NTQ09SRSIgdmFsdWU9IlB1bnR1YWNpw7NuIHBhcmEgYXByb2JhcjoiLz4NCgkJPHVpdGV4dCBuYW1lPSJRVUlaUE9EX1FVSVpfTUFYU0NPUkUiIHZhbHVlPSJQdW50dWFjacOzbiBtw6F4aW1hOiIvPg0KCQk8dWl0ZXh0IG5hbWU9IlFVSVpQT0RfUVVFU0FUTVBUX1NUUiIgdmFsdWU9IkludGVudG9zOiAlbiBkZSAldCIvPg0KCQk8dWl0ZXh0IG5hbWU9IlFVSVpQT0RfUVVFU1RZUEVfU1RSIiB2YWx1ZT0iVGlwbzogJXMiLz4NCgkJPHVpdGV4dCBuYW1lPSJRVUlaUE9EX1FVRVNUWVBFX0dSRCIgdmFsdWU9IkNvbiBwdW50dWFjacOzbiIvPg0KCQk8dWl0ZXh0IG5hbWU9IlFVSVpQT0RfUVVFU1RZUEVfU1ZZIiB2YWx1ZT0iRW5jdWVzdGEiLz4NCgkJPHVpdGV4dCBuYW1lPSJRVUlaUE9EX1FVSVpBVE1QVF9JTkYiIHZhbHVlPSJJbmZpbml0byIvPg0KCQk8dWl0ZXh0IG5hbWU9IlFVSVpQT0RfUVVFU0FUTVBUX0lORiIgdmFsdWU9IkluZmluaXRvIi8+DQoJCTx1aXRleHQgbmFtZT0iV0FSTklOR01TR19ZRVNTVFJJTkciIHZhbHVlPSJTw60iLz4NCgkJPHVpdGV4dCBuYW1lPSJXQVJOSU5HTVNHX05PU1RSSU5HIiB2YWx1ZT0iTm8iLz4NCgkJPHVpdGV4dCBuYW1lPSJXQVJOSU5HTVNHX1RJVExFU1RSSU5HIiB2YWx1ZT0iQXZpc28gZGUgbmF2ZWdhY2nDs24gZGUgcHJ1ZWJhIi8+DQoJCTx1aXRleHQgbmFtZT0iV0FSTklOR01TR19NU0dTVFJJTkciIHZhbHVlPSJIYXkgcHJlZ3VudGFzIHNpbiBpbnRlbnRvcyBlbiBlc3RhIHBydWViYS4mI3hBOyYjeEE7UGFyYSBzYWxpciBkZSBsYSBwcnVlYmEsIGhhZ2EgY2xpYyBlbiBTw60uIFBhcmEgY29udGludWFyLCBoYWdhIGNsaWMgZW4gTm8uIi8+DQoJCTx1aXRleHQgbmFtZT0iSU5GT1JNQVRJT05fSDI2NF9GTEFTSFBMQVlFUiIgdmFsdWU9IkxhIHZlcnNpw7NuIGFjdHVhbCBkZSBGbGFzaCBQbGF5ZXIgaW5zdGFsYWRhIGVuIGVsIG9yZGVuYWRvciBubyBlcyBjb21wYXRpYmxlIGNvbiBlc3RlIHbDrWRlby4gSGFnYSBjbGljIGVuIGVsIMOhcmVhIGRlIHbDrWRlbyBwYXJhIGRlc2NhcmdhciBsYSDDumx0aW1hIHZlcnNpw7N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OiAlcCIvPg0KCQk8IS0tIHN1YnN0aXR1dGlvbjogJXAgPT0gcHJlc2VudGF0aW9uIHRpdGxlIC0tPg0KCQk8IS0tIHN1YnN0aXR1dGlvbjogJXMgPT0gc2xpZGUgdGl0bGUgLS0+DQoJCTwhLS0gc3Vic3RpdHV0aW9uOiAlbiA9PSBzbGlkZSBudW1iZXIgLS0+DQoJCTx1aXRleHQgbmFtZT0iQk9PS01BUktTTElERSIgdmFsdWU9IkFkb2JlIFByZXNlbnRlcjogJXAgJXMiLz4NCgkJPHVpdGV4dCBuYW1lPSJTSE9XU0lERUJBUiIgdmFsdWU9Ik1vc3RyYXIgYmFycmEgbGF0ZXJhbCBhIGxvcyBwYXJ0aWNpcGFudGVzIi8+DQoJCTx1aXRleHQgbmFtZT0iTVVURSIgdmFsdWU9Ik11ZG8iLz4NCgkJPHVpdGV4dCBuYW1lPSJET0NXUkFQX1RJVExFIiB2YWx1ZT0iQXJjaGl2byBhZGp1bnRvIGRlIFByZXNlbnRlciIvPg0KCQk8dWl0ZXh0IG5hbWU9IkRPQ1dSQVBfTVNHIiB2YWx1ZT0iR3VhcmRhciBlbiBNaSBQQyIvPg0KCQk8dWl0ZXh0IG5hbWU9IkRPQ1dSQVBfUFJPTVBUIiB2YWx1ZT0iSGFnYSBjbGljIGVuIERlc2NhcmdhciIvPg0KCTwvbGFuZ3VhZ2U+DQoJPGxhbmd1YWdlIGlkPSJw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mlzbyBkZSBhbmV4byIvPg0KCQk8dWl0ZXh0IG5hbWU9IkFUVEFDSE1FTlRfUFJFVklFV19XQVJOSU5HTVNHIiB2YWx1ZT0iT3MgYW5leG9zIG7Do28gc8OjbyBhYmVydG9zIG5vIG1vZG8gZGUgVmlzdWFsaXphw6fDo28uIFVzZSBvIGNvbWFuZG8gZGUgcHVibGljYcOnw6NvIHBhcmEgdmVyIG9zIHJlc3VsdGFkb3MuIi8+DQoJCTx1aXRleHQgbmFtZT0iQ09MTEFCX0xPQ0FMX1BMQVlCQUNLX01TRyIgdmFsdWU9Ik8gY29udGXDumRvIGVzdMOhIHNlbmRvIHJlcHJvZHV6aWRvIGxvY2FsbWVudGUuQSBjb2xhYm9yYcOnw6NvIG7Do28gZnVuY2lvbmEgbmVzdGUgbW9kby4iLz4NCgkJPHVpdGV4dCBuYW1lPSJDT0xMQUJfTE9DQUxfUExBWUJBQ0tfVElUTEUiIHZhbHVlPSJSZXByb2R1w6fDo28gbG9jYWwiLz4NCgkJPHVpdGV4dCBuYW1lPSJDT0xMQUJfTE9DQUxfUExBWUJBQ0tCVE4iIHZhbHVlPSJPayIv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BVFRBQ0hNRU5UX1BSRVZJRVdfV0FSTklOR01TR19USVRMRVNUUklORyIgdmFsdWU9IkF0dGFjaG1lbnQgV2FybmluZyIvPg0KCQk8dWl0ZXh0IG5hbWU9IkFUVEFDSE1FTlRfUFJFVklFV19XQVJOSU5HTVNHIiB2YWx1ZT0iQXR0YWNobWVudHMgZG8gbm90IG9wZW4gaW4gUHJldmlldyBtb2RlLiBQbGVhc2UgdXNlIHB1Ymxpc2ggdG8gc2VlIHRoZSByZXN1bHRzIi8+DQoJCTx1aXRleHQgbmFtZT0iVU5OQU1FRFNMSURFVElUTEUiIHZhbHVlPSJEaWFwb3NpdGl2YS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RGlhICVuIi8+DQoJCTx1aXRleHQgbmFtZT0iQ09MTEFCX0xPQ0FMX1BMQVlCQUNLX01TRyIgdmFsdWU9IkNvbnRlbnQgaXMgYmVpbmcgcGxheWVkIGxvY2FsbHkuXG4gQ29sbGFib3JhdGlvbiBkb2VzIG5vdCB3b3JrIGluIHRoaXMgbW9kZSIvPg0KCQk8dWl0ZXh0IG5hbWU9IkNPTExBQl9MT0NBTF9QTEFZQkFDS19USVRMRSIgdmFsdWU9IkxvY2FsIFBsYXliYWNrIi8+DQoJCTx1aXRleHQgbmFtZT0iQ09MTEFCX0xPQ0FMX1BMQVlCQUNLQlROIiB2YWx1ZT0iT2s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kFUVEFDSE1FTlRfUFJFVklFV19XQVJOSU5HTVNHX1RJVExFU1RSSU5HIiB2YWx1ZT0iQXR0YWNobWVudCBXYXJuaW5nIi8+DQoJCTx1aXRleHQgbmFtZT0iQVRUQUNITUVOVF9QUkVWSUVXX1dBUk5JTkdNU0ciIHZhbHVlPSJBdHRhY2htZW50cyBkbyBub3Qgb3BlbiBpbiBQcmV2aWV3IG1vZGUuIFBsZWFzZSB1c2UgcHVibGlzaCB0byBzZWUgdGhlIHJlc3VsdHMiLz4NCgkJPHVpdGV4dCBuYW1lPSJDT0xMQUJfTE9DQUxfUExBWUJBQ0tfTVNHIiB2YWx1ZT0iQ29udGVudCBpcyBiZWluZyBwbGF5ZWQgbG9jYWxseS5cbiBDb2xsYWJvcmF0aW9uIGRvZXMgbm90IHdvcmsgaW4gdGhpcyBtb2RlIi8+DQoJCTx1aXRleHQgbmFtZT0iQ09MTEFCX0xPQ0FMX1BMQVlCQUNLX1RJVExFIiB2YWx1ZT0iTG9jYWwgUGxheWJhY2siLz4NCgkJPHVpdGV4dCBuYW1lPSJDT0xMQUJfTE9DQUxfUExBWUJBQ0tCVE4iIHZhbHVlPSJPayIv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QVRUQUNITUVOVF9QUkVWSUVXX1dBUk5JTkdNU0dfVElUTEVTVFJJTkciIHZhbHVlPSJBdHRhY2htZW50IFdhcm5pbmciLz4NCgkJPHVpdGV4dCBuYW1lPSJBVFRBQ0hNRU5UX1BSRVZJRVdfV0FSTklOR01TRyIgdmFsdWU9IkF0dGFjaG1lbnRzIGRvIG5vdCBvcGVuIGluIFByZXZpZXcgbW9kZS4gUGxlYXNlIHVzZSBwdWJsaXNoIHRvIHNlZSB0aGUgcmVzdWx0cyIvPg0KCQk8dWl0ZXh0IG5hbWU9IlVOTkFNRURTTElERVRJVExFIiB2YWx1ZT0i0KHQu9Cw0LnQtCAlbiIvPg0KCQk8dWl0ZXh0IG5hbWU9IkNPTExBQl9MT0NBTF9QTEFZQkFDS19NU0ciIHZhbHVlPSJDb250ZW50IGlzIGJlaW5nIHBsYXllZCBsb2NhbGx5LlxuIENvbGxhYm9yYXRpb24gZG9lcyBub3Qgd29yayBpbiB0aGlzIG1vZGUiLz4NCgkJPHVpdGV4dCBuYW1lPSJDT0xMQUJfTE9DQUxfUExBWUJBQ0tfVElUTEUiIHZhbHVlPSJMb2NhbCBQbGF5YmFjayIvPg0KCQk8dWl0ZXh0IG5hbWU9IkNPTExBQl9MT0NBTF9QTEFZQkFDS0JUTiIgdmFsdWU9Ik9r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MMPROD_UIDATA" val="&lt;database version=&quot;11.0&quot;&gt;&lt;object type=&quot;1&quot; unique_id=&quot;10001&quot;&gt;&lt;property id=&quot;20141&quot; value=&quot;Mùa hè ý nghĩa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4&quot; value=&quot;G:\huong\New folder\New folder&quot;/&gt;&lt;property id=&quot;20227&quot; value=&quot;G:\huong\Tư liệu up lên CTTĐT trường - tháng 4 - 2020\bài đã làm\video\truyện mùa hè ý nghĩa\abc\Camtasia Getting Started Guide (2)_Package.prpkg&quot;/&gt;&lt;property id=&quot;20250&quot; value=&quot;8&quot;/&gt;&lt;property id=&quot;20251&quot; value=&quot;1&quot;/&gt;&lt;property id=&quot;20259&quot; value=&quot;0&quot;/&gt;&lt;property id=&quot;20263&quot; value=&quot;1&quot;/&gt;&lt;property id=&quot;20264&quot; value=&quot;1&quot;/&gt;&lt;property id=&quot;20519&quot; value=&quot;0&quot;/&gt;&lt;property id=&quot;20700&quot; value=&quot;0&quot;/&gt;&lt;object type=&quot;2&quot; unique_id=&quot;10002&quot;&gt;&lt;object type=&quot;3&quot; unique_id=&quot;10003&quot;&gt;&lt;property id=&quot;20148&quot; value=&quot;5&quot;/&gt;&lt;property id=&quot;20300&quot; value=&quot;Slide 1 - &amp;quot;PHÒNG GD&amp;amp;ĐT QUẬN LONG BIÊN TRƯỜNG MẦM NON HOA SỮA&amp;quot;&quot;/&gt;&lt;property id=&quot;20303&quot; value=&quot;-1&quot;/&gt;&lt;property id=&quot;20307&quot; value=&quot;260&quot;/&gt;&lt;property id=&quot;20309&quot; value=&quot;-1&quot;/&gt;&lt;/object&gt;&lt;object type=&quot;3&quot; unique_id=&quot;10097&quot;&gt;&lt;property id=&quot;20148&quot; value=&quot;5&quot;/&gt;&lt;property id=&quot;20300&quot; value=&quot;Slide 2 - &amp;quot;Câu 1: Cô vừa kể cho các con nghe câu truyện gì?&amp;quot;&quot;/&gt;&lt;property id=&quot;20303&quot; value=&quot;-1&quot;/&gt;&lt;property id=&quot;20307&quot; value=&quot;263&quot;/&gt;&lt;property id=&quot;20309&quot; value=&quot;-1&quot;/&gt;&lt;/object&gt;&lt;object type=&quot;3&quot; unique_id=&quot;10098&quot;&gt;&lt;property id=&quot;20148&quot; value=&quot;5&quot;/&gt;&lt;property id=&quot;20300&quot; value=&quot;Slide 3 - &amp;quot;Câu 2: Trong câu truyện có những nhân vật nào?&amp;quot;&quot;/&gt;&lt;property id=&quot;20302&quot; value=&quot;0&quot;/&gt;&lt;property id=&quot;20303&quot; value=&quot;-1&quot;/&gt;&lt;property id=&quot;20307&quot; value=&quot;264&quot;/&gt;&lt;property id=&quot;20309&quot; value=&quot;-1&quot;/&gt;&lt;property id=&quot;20312&quot; value=&quot;0&quot;/&gt;&lt;property id=&quot;20601&quot; value=&quot;0&quot;/&gt;&lt;/object&gt;&lt;object type=&quot;3&quot; unique_id=&quot;10099&quot;&gt;&lt;property id=&quot;20148&quot; value=&quot;5&quot;/&gt;&lt;property id=&quot;20300&quot; value=&quot;Slide 4 - &amp;quot;Câu 3: Khi 3 bạn Ong vàng, Kiến nâu, Giun bụng bự nói chuyện với nhau, bạn Kiến nâu nói sẽ đi kiếm ăn và xây tổ vào&quot;/&gt;&lt;property id=&quot;20302&quot; value=&quot;0&quot;/&gt;&lt;property id=&quot;20303&quot; value=&quot;-1&quot;/&gt;&lt;property id=&quot;20307&quot; value=&quot;265&quot;/&gt;&lt;property id=&quot;20309&quot; value=&quot;-1&quot;/&gt;&lt;property id=&quot;20312&quot; value=&quot;0&quot;/&gt;&lt;property id=&quot;20601&quot; value=&quot;0&quot;/&gt;&lt;/object&gt;&lt;object type=&quot;3&quot; unique_id=&quot;10100&quot;&gt;&lt;property id=&quot;20148&quot; value=&quot;5&quot;/&gt;&lt;property id=&quot;20300&quot; value=&quot;Slide 5 - &amp;quot;Câu 4: Nghe bạn nói vậy, Giun bụng bự đã nói gì?&amp;quot;&quot;/&gt;&lt;property id=&quot;20302&quot; value=&quot;0&quot;/&gt;&lt;property id=&quot;20303&quot; value=&quot;-1&quot;/&gt;&lt;property id=&quot;20307&quot; value=&quot;266&quot;/&gt;&lt;property id=&quot;20309&quot; value=&quot;-1&quot;/&gt;&lt;property id=&quot;20312&quot; value=&quot;0&quot;/&gt;&lt;property id=&quot;20601&quot; value=&quot;0&quot;/&gt;&lt;/object&gt;&lt;object type=&quot;3&quot; unique_id=&quot;10101&quot;&gt;&lt;property id=&quot;20148&quot; value=&quot;5&quot;/&gt;&lt;property id=&quot;20300&quot; value=&quot;Slide 6 - &amp;quot;Câu 5: Các con thử đoán xem khi giun con suốt ngày chỉ nằm trong hang ăn và ngủ thì bạn ấy sẽ trở lên như thế nào?&amp;quot;&quot;/&gt;&lt;property id=&quot;20302&quot; value=&quot;0&quot;/&gt;&lt;property id=&quot;20303&quot; value=&quot;-1&quot;/&gt;&lt;property id=&quot;20307&quot; value=&quot;267&quot;/&gt;&lt;property id=&quot;20309&quot; value=&quot;-1&quot;/&gt;&lt;property id=&quot;20312&quot; value=&quot;0&quot;/&gt;&lt;property id=&quot;20601&quot; value=&quot;0&quot;/&gt;&lt;/object&gt;&lt;object type=&quot;3&quot; unique_id=&quot;10102&quot;&gt;&lt;property id=&quot;20148&quot; value=&quot;5&quot;/&gt;&lt;property id=&quot;20300&quot; value=&quot;Slide 7 - &amp;quot;Câu 6: Khi giun đang mải say ngủ thì có chuyện gì xảy ra?&amp;quot;&quot;/&gt;&lt;property id=&quot;20302&quot; value=&quot;0&quot;/&gt;&lt;property id=&quot;20303&quot; value=&quot;-1&quot;/&gt;&lt;property id=&quot;20307&quot; value=&quot;268&quot;/&gt;&lt;property id=&quot;20309&quot; value=&quot;-1&quot;/&gt;&lt;property id=&quot;20312&quot; value=&quot;0&quot;/&gt;&lt;property id=&quot;20601&quot; value=&quot;0&quot;/&gt;&lt;/object&gt;&lt;object type=&quot;3&quot; unique_id=&quot;10103&quot;&gt;&lt;property id=&quot;20148&quot; value=&quot;5&quot;/&gt;&lt;property id=&quot;20300&quot; value=&quot;Slide 8 - &amp;quot;Câu 7: Ai là người giúp gọi mẹ giun về cứu con?&amp;quot;&quot;/&gt;&lt;property id=&quot;20302&quot; value=&quot;0&quot;/&gt;&lt;property id=&quot;20303&quot; value=&quot;-1&quot;/&gt;&lt;property id=&quot;20307&quot; value=&quot;269&quot;/&gt;&lt;property id=&quot;20309&quot; value=&quot;-1&quot;/&gt;&lt;property id=&quot;20312&quot; value=&quot;0&quot;/&gt;&lt;property id=&quot;20601&quot; value=&quot;0&quot;/&gt;&lt;/object&gt;&lt;object type=&quot;3&quot; unique_id=&quot;10104&quot;&gt;&lt;property id=&quot;20148&quot; value=&quot;5&quot;/&gt;&lt;property id=&quot;20300&quot; value=&quot;Slide 9 - &amp;quot;Câu 8: Khi được cứu ra ngoài, giun con đã làm gì?&amp;quot;&quot;/&gt;&lt;property id=&quot;20302&quot; value=&quot;0&quot;/&gt;&lt;property id=&quot;20303&quot; value=&quot;-1&quot;/&gt;&lt;property id=&quot;20307&quot; value=&quot;270&quot;/&gt;&lt;property id=&quot;20309&quot; value=&quot;-1&quot;/&gt;&lt;property id=&quot;20312&quot; value=&quot;0&quot;/&gt;&lt;property id=&quot;20601&quot; value=&quot;0&quot;/&gt;&lt;/object&gt;&lt;object type=&quot;3&quot; unique_id=&quot;10571&quot;&gt;&lt;property id=&quot;20148&quot; value=&quot;5&quot;/&gt;&lt;property id=&quot;20300&quot; value=&quot;Slide 10 - &amp;quot;Truyện Mùa hè ý nghĩa&amp;quot;&quot;/&gt;&lt;property id=&quot;20302&quot; value=&quot;0&quot;/&gt;&lt;property id=&quot;20303&quot; value=&quot;-1&quot;/&gt;&lt;property id=&quot;20307&quot; value=&quot;271&quot;/&gt;&lt;property id=&quot;20309&quot; value=&quot;-1&quot;/&gt;&lt;property id=&quot;20312&quot; value=&quot;0&quot;/&gt;&lt;property id=&quot;20601&quot; value=&quot;0&quot;/&gt;&lt;/object&gt;&lt;/object&gt;&lt;object type=&quot;8&quot; unique_id=&quot;10016&quot;&gt;&lt;/object&gt;&lt;object type=&quot;10&quot; unique_id=&quot;10236&quot;&gt;&lt;object type=&quot;11&quot; unique_id=&quot;10237&quot;&gt;&lt;property id=&quot;20180&quot; value=&quot;1&quot;/&gt;&lt;property id=&quot;20181&quot; value=&quot;1&quot;/&gt;&lt;property id=&quot;20183&quot; value=&quot;1&quot;/&gt;&lt;/object&gt;&lt;object type=&quot;12&quot; unique_id=&quot;10296&quot;&gt;&lt;/object&gt;&lt;object type=&quot;13&quot; unique_id=&quot;10297&quot;&gt;&lt;/object&gt;&lt;/object&gt;&lt;object type=&quot;4&quot; unique_id=&quot;10238&quot;&gt;&lt;object type=&quot;5&quot; unique_id=&quot;10812&quot;&gt;&lt;property id=&quot;20000&quot; value=&quot;0&quot;/&gt;&lt;property id=&quot;20149&quot; value=&quot;Dao thi thu huong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1275</TotalTime>
  <Words>96</Words>
  <Application>Microsoft Office PowerPoint</Application>
  <PresentationFormat>Widescreen</PresentationFormat>
  <Paragraphs>22</Paragraphs>
  <Slides>7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Arial</vt:lpstr>
      <vt:lpstr>Calibri</vt:lpstr>
      <vt:lpstr>Calibri Light</vt:lpstr>
      <vt:lpstr>Marykate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Record a Presentation</dc:title>
  <dc:subject/>
  <dc:creator>Orians, A.J.</dc:creator>
  <cp:keywords/>
  <dc:description/>
  <cp:lastModifiedBy>Đào Thị Thu Hương - 4JUPA - 543</cp:lastModifiedBy>
  <cp:revision>133</cp:revision>
  <dcterms:modified xsi:type="dcterms:W3CDTF">2024-05-07T15:07:03Z</dcterms:modified>
  <cp:category/>
</cp:coreProperties>
</file>